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2"/>
  </p:notesMasterIdLst>
  <p:handoutMasterIdLst>
    <p:handoutMasterId r:id="rId23"/>
  </p:handoutMasterIdLst>
  <p:sldIdLst>
    <p:sldId id="281" r:id="rId5"/>
    <p:sldId id="305" r:id="rId6"/>
    <p:sldId id="302" r:id="rId7"/>
    <p:sldId id="291" r:id="rId8"/>
    <p:sldId id="316" r:id="rId9"/>
    <p:sldId id="303" r:id="rId10"/>
    <p:sldId id="306" r:id="rId11"/>
    <p:sldId id="307" r:id="rId12"/>
    <p:sldId id="309" r:id="rId13"/>
    <p:sldId id="310" r:id="rId14"/>
    <p:sldId id="311" r:id="rId15"/>
    <p:sldId id="314" r:id="rId16"/>
    <p:sldId id="313" r:id="rId17"/>
    <p:sldId id="315" r:id="rId18"/>
    <p:sldId id="317" r:id="rId19"/>
    <p:sldId id="318" r:id="rId20"/>
    <p:sldId id="295" r:id="rId21"/>
  </p:sldIdLst>
  <p:sldSz cx="20104100" cy="11309350"/>
  <p:notesSz cx="9296400" cy="7010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5CED1E-2CA7-E734-0780-605EAEBF1732}" name="BRIERLEY Emma, BIAC" initials="EB" userId="S::BRIERLEY@biac.org::66349016-3013-436b-8c02-a8f8e6a289ab" providerId="AD"/>
  <p188:author id="{9CC665C3-79ED-3316-5714-128CD70D9194}" name="KAIN Lucy Espeland, BIAC (EXT)" initials="LK" userId="S::KAIN@biac.org::5f917beb-1e43-4ff4-aecd-4ae5c245de6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9F9F5"/>
    <a:srgbClr val="3256CD"/>
    <a:srgbClr val="2C286B"/>
    <a:srgbClr val="463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E8CA87-9F03-46B0-8157-97788720AAF0}" v="19" dt="2026-10-13T07:39:19.64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808" autoAdjust="0"/>
  </p:normalViewPr>
  <p:slideViewPr>
    <p:cSldViewPr snapToGrid="0">
      <p:cViewPr varScale="1">
        <p:scale>
          <a:sx n="40" d="100"/>
          <a:sy n="40" d="100"/>
        </p:scale>
        <p:origin x="672" y="52"/>
      </p:cViewPr>
      <p:guideLst>
        <p:guide orient="horz" pos="2880"/>
        <p:guide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ERLEY Emma, BIAC" userId="66349016-3013-436b-8c02-a8f8e6a289ab" providerId="ADAL" clId="{7D56DF93-87C4-453A-ACC4-41C2B68AA8B8}"/>
    <pc:docChg chg="undo custSel addSld modSld sldOrd">
      <pc:chgData name="BRIERLEY Emma, BIAC" userId="66349016-3013-436b-8c02-a8f8e6a289ab" providerId="ADAL" clId="{7D56DF93-87C4-453A-ACC4-41C2B68AA8B8}" dt="2026-10-13T07:40:11.602" v="1220" actId="113"/>
      <pc:docMkLst>
        <pc:docMk/>
      </pc:docMkLst>
      <pc:sldChg chg="modSp mod">
        <pc:chgData name="BRIERLEY Emma, BIAC" userId="66349016-3013-436b-8c02-a8f8e6a289ab" providerId="ADAL" clId="{7D56DF93-87C4-453A-ACC4-41C2B68AA8B8}" dt="2026-10-13T06:50:12.489" v="485" actId="20577"/>
        <pc:sldMkLst>
          <pc:docMk/>
          <pc:sldMk cId="1690772576" sldId="281"/>
        </pc:sldMkLst>
        <pc:spChg chg="mod">
          <ac:chgData name="BRIERLEY Emma, BIAC" userId="66349016-3013-436b-8c02-a8f8e6a289ab" providerId="ADAL" clId="{7D56DF93-87C4-453A-ACC4-41C2B68AA8B8}" dt="2026-10-13T06:50:12.489" v="485" actId="20577"/>
          <ac:spMkLst>
            <pc:docMk/>
            <pc:sldMk cId="1690772576" sldId="281"/>
            <ac:spMk id="3" creationId="{2152965F-8C48-C742-76D3-B940EE664261}"/>
          </ac:spMkLst>
        </pc:spChg>
      </pc:sldChg>
      <pc:sldChg chg="modSp mod">
        <pc:chgData name="BRIERLEY Emma, BIAC" userId="66349016-3013-436b-8c02-a8f8e6a289ab" providerId="ADAL" clId="{7D56DF93-87C4-453A-ACC4-41C2B68AA8B8}" dt="2026-10-13T06:46:07.202" v="375" actId="114"/>
        <pc:sldMkLst>
          <pc:docMk/>
          <pc:sldMk cId="2343743793" sldId="291"/>
        </pc:sldMkLst>
        <pc:spChg chg="mod">
          <ac:chgData name="BRIERLEY Emma, BIAC" userId="66349016-3013-436b-8c02-a8f8e6a289ab" providerId="ADAL" clId="{7D56DF93-87C4-453A-ACC4-41C2B68AA8B8}" dt="2026-10-13T06:40:14.938" v="24" actId="20577"/>
          <ac:spMkLst>
            <pc:docMk/>
            <pc:sldMk cId="2343743793" sldId="291"/>
            <ac:spMk id="3" creationId="{A70D71C1-C038-514A-3BDA-0F4AAD9D7643}"/>
          </ac:spMkLst>
        </pc:spChg>
        <pc:spChg chg="mod">
          <ac:chgData name="BRIERLEY Emma, BIAC" userId="66349016-3013-436b-8c02-a8f8e6a289ab" providerId="ADAL" clId="{7D56DF93-87C4-453A-ACC4-41C2B68AA8B8}" dt="2026-10-13T06:46:07.202" v="375" actId="114"/>
          <ac:spMkLst>
            <pc:docMk/>
            <pc:sldMk cId="2343743793" sldId="291"/>
            <ac:spMk id="9" creationId="{CA34DE90-B525-E348-3212-6AE174949C27}"/>
          </ac:spMkLst>
        </pc:spChg>
      </pc:sldChg>
      <pc:sldChg chg="ord">
        <pc:chgData name="BRIERLEY Emma, BIAC" userId="66349016-3013-436b-8c02-a8f8e6a289ab" providerId="ADAL" clId="{7D56DF93-87C4-453A-ACC4-41C2B68AA8B8}" dt="2026-10-13T06:47:35.137" v="415"/>
        <pc:sldMkLst>
          <pc:docMk/>
          <pc:sldMk cId="83232316" sldId="302"/>
        </pc:sldMkLst>
      </pc:sldChg>
      <pc:sldChg chg="modSp mod modCm">
        <pc:chgData name="BRIERLEY Emma, BIAC" userId="66349016-3013-436b-8c02-a8f8e6a289ab" providerId="ADAL" clId="{7D56DF93-87C4-453A-ACC4-41C2B68AA8B8}" dt="2026-10-13T06:49:02.131" v="440" actId="12"/>
        <pc:sldMkLst>
          <pc:docMk/>
          <pc:sldMk cId="114593490" sldId="303"/>
        </pc:sldMkLst>
        <pc:spChg chg="mod">
          <ac:chgData name="BRIERLEY Emma, BIAC" userId="66349016-3013-436b-8c02-a8f8e6a289ab" providerId="ADAL" clId="{7D56DF93-87C4-453A-ACC4-41C2B68AA8B8}" dt="2026-10-13T06:49:02.131" v="440" actId="12"/>
          <ac:spMkLst>
            <pc:docMk/>
            <pc:sldMk cId="114593490" sldId="303"/>
            <ac:spMk id="2" creationId="{9E60934A-76D8-6AFE-D35D-9CFDED82080B}"/>
          </ac:spMkLst>
        </pc:spChg>
        <pc:extLst>
          <p:ext xmlns:p="http://schemas.openxmlformats.org/presentationml/2006/main" uri="{D6D511B9-2390-475A-947B-AFAB55BFBCF1}">
            <pc226:cmChg xmlns:pc226="http://schemas.microsoft.com/office/powerpoint/2022/06/main/command" chg="mod">
              <pc226:chgData name="BRIERLEY Emma, BIAC" userId="66349016-3013-436b-8c02-a8f8e6a289ab" providerId="ADAL" clId="{7D56DF93-87C4-453A-ACC4-41C2B68AA8B8}" dt="2026-10-13T06:48:31.556" v="433" actId="20577"/>
              <pc2:cmMkLst xmlns:pc2="http://schemas.microsoft.com/office/powerpoint/2019/9/main/command">
                <pc:docMk/>
                <pc:sldMk cId="114593490" sldId="303"/>
                <pc2:cmMk id="{127F8E85-312E-4B53-B227-EB1E0F0C6B32}"/>
              </pc2:cmMkLst>
            </pc226:cmChg>
          </p:ext>
        </pc:extLst>
      </pc:sldChg>
      <pc:sldChg chg="modSp mod">
        <pc:chgData name="BRIERLEY Emma, BIAC" userId="66349016-3013-436b-8c02-a8f8e6a289ab" providerId="ADAL" clId="{7D56DF93-87C4-453A-ACC4-41C2B68AA8B8}" dt="2026-10-13T06:47:05.274" v="413" actId="20577"/>
        <pc:sldMkLst>
          <pc:docMk/>
          <pc:sldMk cId="3098668166" sldId="305"/>
        </pc:sldMkLst>
        <pc:spChg chg="mod">
          <ac:chgData name="BRIERLEY Emma, BIAC" userId="66349016-3013-436b-8c02-a8f8e6a289ab" providerId="ADAL" clId="{7D56DF93-87C4-453A-ACC4-41C2B68AA8B8}" dt="2026-10-13T06:47:05.274" v="413" actId="20577"/>
          <ac:spMkLst>
            <pc:docMk/>
            <pc:sldMk cId="3098668166" sldId="305"/>
            <ac:spMk id="2" creationId="{660CD718-420E-2F15-F11D-D1D5FABC0694}"/>
          </ac:spMkLst>
        </pc:spChg>
      </pc:sldChg>
      <pc:sldChg chg="modSp mod">
        <pc:chgData name="BRIERLEY Emma, BIAC" userId="66349016-3013-436b-8c02-a8f8e6a289ab" providerId="ADAL" clId="{7D56DF93-87C4-453A-ACC4-41C2B68AA8B8}" dt="2026-10-13T06:49:20.678" v="441" actId="255"/>
        <pc:sldMkLst>
          <pc:docMk/>
          <pc:sldMk cId="1060584621" sldId="306"/>
        </pc:sldMkLst>
        <pc:spChg chg="mod">
          <ac:chgData name="BRIERLEY Emma, BIAC" userId="66349016-3013-436b-8c02-a8f8e6a289ab" providerId="ADAL" clId="{7D56DF93-87C4-453A-ACC4-41C2B68AA8B8}" dt="2026-10-13T06:49:20.678" v="441" actId="255"/>
          <ac:spMkLst>
            <pc:docMk/>
            <pc:sldMk cId="1060584621" sldId="306"/>
            <ac:spMk id="2" creationId="{0F147B72-14F7-541A-B679-6E880353695D}"/>
          </ac:spMkLst>
        </pc:spChg>
      </pc:sldChg>
      <pc:sldChg chg="modSp mod">
        <pc:chgData name="BRIERLEY Emma, BIAC" userId="66349016-3013-436b-8c02-a8f8e6a289ab" providerId="ADAL" clId="{7D56DF93-87C4-453A-ACC4-41C2B68AA8B8}" dt="2026-10-13T06:49:27.322" v="442" actId="255"/>
        <pc:sldMkLst>
          <pc:docMk/>
          <pc:sldMk cId="2267355981" sldId="307"/>
        </pc:sldMkLst>
        <pc:spChg chg="mod">
          <ac:chgData name="BRIERLEY Emma, BIAC" userId="66349016-3013-436b-8c02-a8f8e6a289ab" providerId="ADAL" clId="{7D56DF93-87C4-453A-ACC4-41C2B68AA8B8}" dt="2026-10-13T06:49:27.322" v="442" actId="255"/>
          <ac:spMkLst>
            <pc:docMk/>
            <pc:sldMk cId="2267355981" sldId="307"/>
            <ac:spMk id="2" creationId="{F35502CF-2704-38A0-44C5-FFB3C7B3D67A}"/>
          </ac:spMkLst>
        </pc:spChg>
        <pc:spChg chg="mod">
          <ac:chgData name="BRIERLEY Emma, BIAC" userId="66349016-3013-436b-8c02-a8f8e6a289ab" providerId="ADAL" clId="{7D56DF93-87C4-453A-ACC4-41C2B68AA8B8}" dt="2026-10-13T06:49:27.322" v="442" actId="255"/>
          <ac:spMkLst>
            <pc:docMk/>
            <pc:sldMk cId="2267355981" sldId="307"/>
            <ac:spMk id="10" creationId="{7EC5E9FC-47DC-963D-8FF7-94095712253C}"/>
          </ac:spMkLst>
        </pc:spChg>
        <pc:spChg chg="mod">
          <ac:chgData name="BRIERLEY Emma, BIAC" userId="66349016-3013-436b-8c02-a8f8e6a289ab" providerId="ADAL" clId="{7D56DF93-87C4-453A-ACC4-41C2B68AA8B8}" dt="2026-10-13T06:49:27.322" v="442" actId="255"/>
          <ac:spMkLst>
            <pc:docMk/>
            <pc:sldMk cId="2267355981" sldId="307"/>
            <ac:spMk id="17" creationId="{9A317E8F-1584-B575-9BBC-FFEDB461F837}"/>
          </ac:spMkLst>
        </pc:spChg>
      </pc:sldChg>
      <pc:sldChg chg="modSp mod">
        <pc:chgData name="BRIERLEY Emma, BIAC" userId="66349016-3013-436b-8c02-a8f8e6a289ab" providerId="ADAL" clId="{7D56DF93-87C4-453A-ACC4-41C2B68AA8B8}" dt="2026-10-13T06:49:32.590" v="443" actId="255"/>
        <pc:sldMkLst>
          <pc:docMk/>
          <pc:sldMk cId="2967960387" sldId="309"/>
        </pc:sldMkLst>
        <pc:spChg chg="mod">
          <ac:chgData name="BRIERLEY Emma, BIAC" userId="66349016-3013-436b-8c02-a8f8e6a289ab" providerId="ADAL" clId="{7D56DF93-87C4-453A-ACC4-41C2B68AA8B8}" dt="2026-10-13T06:49:32.590" v="443" actId="255"/>
          <ac:spMkLst>
            <pc:docMk/>
            <pc:sldMk cId="2967960387" sldId="309"/>
            <ac:spMk id="2" creationId="{A1689BD8-BE96-EA7A-EC4D-4EBF8BBD75A9}"/>
          </ac:spMkLst>
        </pc:spChg>
        <pc:spChg chg="mod">
          <ac:chgData name="BRIERLEY Emma, BIAC" userId="66349016-3013-436b-8c02-a8f8e6a289ab" providerId="ADAL" clId="{7D56DF93-87C4-453A-ACC4-41C2B68AA8B8}" dt="2026-10-13T06:49:32.590" v="443" actId="255"/>
          <ac:spMkLst>
            <pc:docMk/>
            <pc:sldMk cId="2967960387" sldId="309"/>
            <ac:spMk id="10" creationId="{4FB96537-3176-EC57-E867-AFD0D37DE4CF}"/>
          </ac:spMkLst>
        </pc:spChg>
      </pc:sldChg>
      <pc:sldChg chg="modSp mod">
        <pc:chgData name="BRIERLEY Emma, BIAC" userId="66349016-3013-436b-8c02-a8f8e6a289ab" providerId="ADAL" clId="{7D56DF93-87C4-453A-ACC4-41C2B68AA8B8}" dt="2026-10-13T06:49:40.196" v="444" actId="255"/>
        <pc:sldMkLst>
          <pc:docMk/>
          <pc:sldMk cId="3424794579" sldId="310"/>
        </pc:sldMkLst>
        <pc:spChg chg="mod">
          <ac:chgData name="BRIERLEY Emma, BIAC" userId="66349016-3013-436b-8c02-a8f8e6a289ab" providerId="ADAL" clId="{7D56DF93-87C4-453A-ACC4-41C2B68AA8B8}" dt="2026-10-13T06:49:40.196" v="444" actId="255"/>
          <ac:spMkLst>
            <pc:docMk/>
            <pc:sldMk cId="3424794579" sldId="310"/>
            <ac:spMk id="2" creationId="{9D4C6708-FD4D-C674-FF67-BBAEBACCC9A2}"/>
          </ac:spMkLst>
        </pc:spChg>
        <pc:spChg chg="mod">
          <ac:chgData name="BRIERLEY Emma, BIAC" userId="66349016-3013-436b-8c02-a8f8e6a289ab" providerId="ADAL" clId="{7D56DF93-87C4-453A-ACC4-41C2B68AA8B8}" dt="2026-10-13T06:49:40.196" v="444" actId="255"/>
          <ac:spMkLst>
            <pc:docMk/>
            <pc:sldMk cId="3424794579" sldId="310"/>
            <ac:spMk id="8" creationId="{D97F403C-B025-9EEE-483D-1EF1B5E625CF}"/>
          </ac:spMkLst>
        </pc:spChg>
        <pc:spChg chg="mod">
          <ac:chgData name="BRIERLEY Emma, BIAC" userId="66349016-3013-436b-8c02-a8f8e6a289ab" providerId="ADAL" clId="{7D56DF93-87C4-453A-ACC4-41C2B68AA8B8}" dt="2026-10-13T06:49:40.196" v="444" actId="255"/>
          <ac:spMkLst>
            <pc:docMk/>
            <pc:sldMk cId="3424794579" sldId="310"/>
            <ac:spMk id="10" creationId="{BC6E14AC-27FC-9027-8976-C49E31F70D6E}"/>
          </ac:spMkLst>
        </pc:spChg>
      </pc:sldChg>
      <pc:sldChg chg="modSp mod">
        <pc:chgData name="BRIERLEY Emma, BIAC" userId="66349016-3013-436b-8c02-a8f8e6a289ab" providerId="ADAL" clId="{7D56DF93-87C4-453A-ACC4-41C2B68AA8B8}" dt="2026-10-13T06:49:48.991" v="445" actId="255"/>
        <pc:sldMkLst>
          <pc:docMk/>
          <pc:sldMk cId="3744223807" sldId="313"/>
        </pc:sldMkLst>
        <pc:spChg chg="mod">
          <ac:chgData name="BRIERLEY Emma, BIAC" userId="66349016-3013-436b-8c02-a8f8e6a289ab" providerId="ADAL" clId="{7D56DF93-87C4-453A-ACC4-41C2B68AA8B8}" dt="2026-10-13T06:49:48.991" v="445" actId="255"/>
          <ac:spMkLst>
            <pc:docMk/>
            <pc:sldMk cId="3744223807" sldId="313"/>
            <ac:spMk id="2" creationId="{4BA74CEB-F24A-A090-D823-E2F6258AF11D}"/>
          </ac:spMkLst>
        </pc:spChg>
        <pc:spChg chg="mod">
          <ac:chgData name="BRIERLEY Emma, BIAC" userId="66349016-3013-436b-8c02-a8f8e6a289ab" providerId="ADAL" clId="{7D56DF93-87C4-453A-ACC4-41C2B68AA8B8}" dt="2026-10-13T06:49:48.991" v="445" actId="255"/>
          <ac:spMkLst>
            <pc:docMk/>
            <pc:sldMk cId="3744223807" sldId="313"/>
            <ac:spMk id="10" creationId="{BEE67F48-BFB1-9A7A-645F-E610CF9A1A42}"/>
          </ac:spMkLst>
        </pc:spChg>
        <pc:spChg chg="mod">
          <ac:chgData name="BRIERLEY Emma, BIAC" userId="66349016-3013-436b-8c02-a8f8e6a289ab" providerId="ADAL" clId="{7D56DF93-87C4-453A-ACC4-41C2B68AA8B8}" dt="2026-10-13T06:49:48.991" v="445" actId="255"/>
          <ac:spMkLst>
            <pc:docMk/>
            <pc:sldMk cId="3744223807" sldId="313"/>
            <ac:spMk id="14" creationId="{E42607DF-40B3-8214-C377-EB9CC9833AE8}"/>
          </ac:spMkLst>
        </pc:spChg>
        <pc:spChg chg="mod">
          <ac:chgData name="BRIERLEY Emma, BIAC" userId="66349016-3013-436b-8c02-a8f8e6a289ab" providerId="ADAL" clId="{7D56DF93-87C4-453A-ACC4-41C2B68AA8B8}" dt="2026-10-13T06:49:48.991" v="445" actId="255"/>
          <ac:spMkLst>
            <pc:docMk/>
            <pc:sldMk cId="3744223807" sldId="313"/>
            <ac:spMk id="17" creationId="{A225D97E-9754-38AB-07D5-E9EDE5FCF44E}"/>
          </ac:spMkLst>
        </pc:spChg>
        <pc:spChg chg="mod">
          <ac:chgData name="BRIERLEY Emma, BIAC" userId="66349016-3013-436b-8c02-a8f8e6a289ab" providerId="ADAL" clId="{7D56DF93-87C4-453A-ACC4-41C2B68AA8B8}" dt="2026-10-13T06:49:48.991" v="445" actId="255"/>
          <ac:spMkLst>
            <pc:docMk/>
            <pc:sldMk cId="3744223807" sldId="313"/>
            <ac:spMk id="19" creationId="{681E0DBE-AD4C-056B-D4CA-92B2B8FE2F0E}"/>
          </ac:spMkLst>
        </pc:spChg>
      </pc:sldChg>
      <pc:sldChg chg="addSp delSp modSp mod">
        <pc:chgData name="BRIERLEY Emma, BIAC" userId="66349016-3013-436b-8c02-a8f8e6a289ab" providerId="ADAL" clId="{7D56DF93-87C4-453A-ACC4-41C2B68AA8B8}" dt="2026-10-13T07:39:34.905" v="1219" actId="20577"/>
        <pc:sldMkLst>
          <pc:docMk/>
          <pc:sldMk cId="4016279933" sldId="315"/>
        </pc:sldMkLst>
        <pc:spChg chg="mod">
          <ac:chgData name="BRIERLEY Emma, BIAC" userId="66349016-3013-436b-8c02-a8f8e6a289ab" providerId="ADAL" clId="{7D56DF93-87C4-453A-ACC4-41C2B68AA8B8}" dt="2026-10-13T07:39:34.905" v="1219" actId="20577"/>
          <ac:spMkLst>
            <pc:docMk/>
            <pc:sldMk cId="4016279933" sldId="315"/>
            <ac:spMk id="4" creationId="{DB676D7D-7F0D-E1B8-01E5-CC30D2BAA050}"/>
          </ac:spMkLst>
        </pc:spChg>
        <pc:picChg chg="add del mod">
          <ac:chgData name="BRIERLEY Emma, BIAC" userId="66349016-3013-436b-8c02-a8f8e6a289ab" providerId="ADAL" clId="{7D56DF93-87C4-453A-ACC4-41C2B68AA8B8}" dt="2026-10-13T07:38:05.435" v="1177" actId="478"/>
          <ac:picMkLst>
            <pc:docMk/>
            <pc:sldMk cId="4016279933" sldId="315"/>
            <ac:picMk id="3" creationId="{8351B5BE-5F06-6FBE-3215-05CF38491B6E}"/>
          </ac:picMkLst>
        </pc:picChg>
        <pc:picChg chg="add del mod">
          <ac:chgData name="BRIERLEY Emma, BIAC" userId="66349016-3013-436b-8c02-a8f8e6a289ab" providerId="ADAL" clId="{7D56DF93-87C4-453A-ACC4-41C2B68AA8B8}" dt="2026-10-13T07:38:47.484" v="1183" actId="478"/>
          <ac:picMkLst>
            <pc:docMk/>
            <pc:sldMk cId="4016279933" sldId="315"/>
            <ac:picMk id="7" creationId="{FB6A59DD-88CA-B07E-B119-752017788D14}"/>
          </ac:picMkLst>
        </pc:picChg>
        <pc:picChg chg="add mod">
          <ac:chgData name="BRIERLEY Emma, BIAC" userId="66349016-3013-436b-8c02-a8f8e6a289ab" providerId="ADAL" clId="{7D56DF93-87C4-453A-ACC4-41C2B68AA8B8}" dt="2026-10-13T07:39:00.120" v="1188" actId="1076"/>
          <ac:picMkLst>
            <pc:docMk/>
            <pc:sldMk cId="4016279933" sldId="315"/>
            <ac:picMk id="9" creationId="{6909FFCD-9527-0761-1753-C6F4FFE5C024}"/>
          </ac:picMkLst>
        </pc:picChg>
      </pc:sldChg>
      <pc:sldChg chg="modSp add mod setBg modNotesTx">
        <pc:chgData name="BRIERLEY Emma, BIAC" userId="66349016-3013-436b-8c02-a8f8e6a289ab" providerId="ADAL" clId="{7D56DF93-87C4-453A-ACC4-41C2B68AA8B8}" dt="2026-10-13T06:45:55.592" v="373" actId="255"/>
        <pc:sldMkLst>
          <pc:docMk/>
          <pc:sldMk cId="387509638" sldId="316"/>
        </pc:sldMkLst>
        <pc:spChg chg="mod">
          <ac:chgData name="BRIERLEY Emma, BIAC" userId="66349016-3013-436b-8c02-a8f8e6a289ab" providerId="ADAL" clId="{7D56DF93-87C4-453A-ACC4-41C2B68AA8B8}" dt="2026-10-13T06:40:34.214" v="66" actId="20577"/>
          <ac:spMkLst>
            <pc:docMk/>
            <pc:sldMk cId="387509638" sldId="316"/>
            <ac:spMk id="3" creationId="{98C524E7-7465-71D6-6E03-9B2FC1F8445B}"/>
          </ac:spMkLst>
        </pc:spChg>
        <pc:spChg chg="mod">
          <ac:chgData name="BRIERLEY Emma, BIAC" userId="66349016-3013-436b-8c02-a8f8e6a289ab" providerId="ADAL" clId="{7D56DF93-87C4-453A-ACC4-41C2B68AA8B8}" dt="2026-10-13T06:45:55.592" v="373" actId="255"/>
          <ac:spMkLst>
            <pc:docMk/>
            <pc:sldMk cId="387509638" sldId="316"/>
            <ac:spMk id="9" creationId="{E7D6F955-F3AB-3445-DB83-2663E081A5A2}"/>
          </ac:spMkLst>
        </pc:spChg>
      </pc:sldChg>
      <pc:sldChg chg="modSp add mod">
        <pc:chgData name="BRIERLEY Emma, BIAC" userId="66349016-3013-436b-8c02-a8f8e6a289ab" providerId="ADAL" clId="{7D56DF93-87C4-453A-ACC4-41C2B68AA8B8}" dt="2026-10-13T07:40:11.602" v="1220" actId="113"/>
        <pc:sldMkLst>
          <pc:docMk/>
          <pc:sldMk cId="263990349" sldId="317"/>
        </pc:sldMkLst>
        <pc:spChg chg="mod">
          <ac:chgData name="BRIERLEY Emma, BIAC" userId="66349016-3013-436b-8c02-a8f8e6a289ab" providerId="ADAL" clId="{7D56DF93-87C4-453A-ACC4-41C2B68AA8B8}" dt="2026-10-13T07:40:11.602" v="1220" actId="113"/>
          <ac:spMkLst>
            <pc:docMk/>
            <pc:sldMk cId="263990349" sldId="317"/>
            <ac:spMk id="4" creationId="{D7138FDB-ADD6-3968-E6D8-0214ECA99100}"/>
          </ac:spMkLst>
        </pc:spChg>
      </pc:sldChg>
      <pc:sldChg chg="modSp add mod">
        <pc:chgData name="BRIERLEY Emma, BIAC" userId="66349016-3013-436b-8c02-a8f8e6a289ab" providerId="ADAL" clId="{7D56DF93-87C4-453A-ACC4-41C2B68AA8B8}" dt="2026-10-13T07:36:18.441" v="1172" actId="113"/>
        <pc:sldMkLst>
          <pc:docMk/>
          <pc:sldMk cId="2227833723" sldId="318"/>
        </pc:sldMkLst>
        <pc:spChg chg="mod">
          <ac:chgData name="BRIERLEY Emma, BIAC" userId="66349016-3013-436b-8c02-a8f8e6a289ab" providerId="ADAL" clId="{7D56DF93-87C4-453A-ACC4-41C2B68AA8B8}" dt="2026-10-13T07:36:18.441" v="1172" actId="113"/>
          <ac:spMkLst>
            <pc:docMk/>
            <pc:sldMk cId="2227833723" sldId="318"/>
            <ac:spMk id="4" creationId="{7C13BFBE-1FAD-F362-A71C-9100FB188295}"/>
          </ac:spMkLst>
        </pc:spChg>
      </pc:sldChg>
    </pc:docChg>
  </pc:docChgLst>
  <pc:docChgLst>
    <pc:chgData name="KAIN Lucy Espeland, BIAC" userId="5f917beb-1e43-4ff4-aecd-4ae5c245de6b" providerId="ADAL" clId="{2B1C26C1-4D8C-47D7-B1F2-6325717FF430}"/>
    <pc:docChg chg="undo redo custSel addSld delSld modSld sldOrd">
      <pc:chgData name="KAIN Lucy Espeland, BIAC" userId="5f917beb-1e43-4ff4-aecd-4ae5c245de6b" providerId="ADAL" clId="{2B1C26C1-4D8C-47D7-B1F2-6325717FF430}" dt="2026-10-13T19:42:10.839" v="11112" actId="20577"/>
      <pc:docMkLst>
        <pc:docMk/>
      </pc:docMkLst>
      <pc:sldChg chg="modSp mod">
        <pc:chgData name="KAIN Lucy Espeland, BIAC" userId="5f917beb-1e43-4ff4-aecd-4ae5c245de6b" providerId="ADAL" clId="{2B1C26C1-4D8C-47D7-B1F2-6325717FF430}" dt="2026-09-28T13:33:44.673" v="9" actId="20577"/>
        <pc:sldMkLst>
          <pc:docMk/>
          <pc:sldMk cId="1690772576" sldId="281"/>
        </pc:sldMkLst>
        <pc:spChg chg="mod">
          <ac:chgData name="KAIN Lucy Espeland, BIAC" userId="5f917beb-1e43-4ff4-aecd-4ae5c245de6b" providerId="ADAL" clId="{2B1C26C1-4D8C-47D7-B1F2-6325717FF430}" dt="2026-09-28T13:33:44.673" v="9" actId="20577"/>
          <ac:spMkLst>
            <pc:docMk/>
            <pc:sldMk cId="1690772576" sldId="281"/>
            <ac:spMk id="2" creationId="{0C263261-01B8-78CF-605C-55F5EB29F613}"/>
          </ac:spMkLst>
        </pc:spChg>
      </pc:sldChg>
      <pc:sldChg chg="addSp delSp modSp mod ord">
        <pc:chgData name="KAIN Lucy Espeland, BIAC" userId="5f917beb-1e43-4ff4-aecd-4ae5c245de6b" providerId="ADAL" clId="{2B1C26C1-4D8C-47D7-B1F2-6325717FF430}" dt="2026-10-02T14:43:46.595" v="9544" actId="114"/>
        <pc:sldMkLst>
          <pc:docMk/>
          <pc:sldMk cId="2343743793" sldId="291"/>
        </pc:sldMkLst>
        <pc:spChg chg="mod">
          <ac:chgData name="KAIN Lucy Espeland, BIAC" userId="5f917beb-1e43-4ff4-aecd-4ae5c245de6b" providerId="ADAL" clId="{2B1C26C1-4D8C-47D7-B1F2-6325717FF430}" dt="2026-09-29T14:30:28.411" v="3236" actId="1076"/>
          <ac:spMkLst>
            <pc:docMk/>
            <pc:sldMk cId="2343743793" sldId="291"/>
            <ac:spMk id="3" creationId="{A70D71C1-C038-514A-3BDA-0F4AAD9D7643}"/>
          </ac:spMkLst>
        </pc:spChg>
        <pc:spChg chg="add mod">
          <ac:chgData name="KAIN Lucy Espeland, BIAC" userId="5f917beb-1e43-4ff4-aecd-4ae5c245de6b" providerId="ADAL" clId="{2B1C26C1-4D8C-47D7-B1F2-6325717FF430}" dt="2026-10-02T14:43:46.595" v="9544" actId="114"/>
          <ac:spMkLst>
            <pc:docMk/>
            <pc:sldMk cId="2343743793" sldId="291"/>
            <ac:spMk id="9" creationId="{CA34DE90-B525-E348-3212-6AE174949C27}"/>
          </ac:spMkLst>
        </pc:spChg>
      </pc:sldChg>
      <pc:sldChg chg="delSp modSp mod">
        <pc:chgData name="KAIN Lucy Espeland, BIAC" userId="5f917beb-1e43-4ff4-aecd-4ae5c245de6b" providerId="ADAL" clId="{2B1C26C1-4D8C-47D7-B1F2-6325717FF430}" dt="2026-10-12T13:18:54.685" v="11075" actId="20577"/>
        <pc:sldMkLst>
          <pc:docMk/>
          <pc:sldMk cId="83232316" sldId="302"/>
        </pc:sldMkLst>
        <pc:spChg chg="mod">
          <ac:chgData name="KAIN Lucy Espeland, BIAC" userId="5f917beb-1e43-4ff4-aecd-4ae5c245de6b" providerId="ADAL" clId="{2B1C26C1-4D8C-47D7-B1F2-6325717FF430}" dt="2026-10-12T13:18:54.685" v="11075" actId="20577"/>
          <ac:spMkLst>
            <pc:docMk/>
            <pc:sldMk cId="83232316" sldId="302"/>
            <ac:spMk id="2" creationId="{DE504D1D-2E04-0638-1F2D-088A10750FCB}"/>
          </ac:spMkLst>
        </pc:spChg>
        <pc:spChg chg="mod">
          <ac:chgData name="KAIN Lucy Espeland, BIAC" userId="5f917beb-1e43-4ff4-aecd-4ae5c245de6b" providerId="ADAL" clId="{2B1C26C1-4D8C-47D7-B1F2-6325717FF430}" dt="2026-09-28T14:27:19.355" v="606" actId="20577"/>
          <ac:spMkLst>
            <pc:docMk/>
            <pc:sldMk cId="83232316" sldId="302"/>
            <ac:spMk id="5" creationId="{6395EEB8-98F7-9F0C-B6E1-9EDC169B2786}"/>
          </ac:spMkLst>
        </pc:spChg>
      </pc:sldChg>
      <pc:sldChg chg="delSp modSp new mod">
        <pc:chgData name="KAIN Lucy Espeland, BIAC" userId="5f917beb-1e43-4ff4-aecd-4ae5c245de6b" providerId="ADAL" clId="{2B1C26C1-4D8C-47D7-B1F2-6325717FF430}" dt="2026-10-02T14:25:37.136" v="9350" actId="478"/>
        <pc:sldMkLst>
          <pc:docMk/>
          <pc:sldMk cId="114593490" sldId="303"/>
        </pc:sldMkLst>
        <pc:spChg chg="mod">
          <ac:chgData name="KAIN Lucy Espeland, BIAC" userId="5f917beb-1e43-4ff4-aecd-4ae5c245de6b" providerId="ADAL" clId="{2B1C26C1-4D8C-47D7-B1F2-6325717FF430}" dt="2026-09-29T14:58:45.326" v="3686" actId="5793"/>
          <ac:spMkLst>
            <pc:docMk/>
            <pc:sldMk cId="114593490" sldId="303"/>
            <ac:spMk id="2" creationId="{9E60934A-76D8-6AFE-D35D-9CFDED82080B}"/>
          </ac:spMkLst>
        </pc:spChg>
        <pc:spChg chg="mod">
          <ac:chgData name="KAIN Lucy Espeland, BIAC" userId="5f917beb-1e43-4ff4-aecd-4ae5c245de6b" providerId="ADAL" clId="{2B1C26C1-4D8C-47D7-B1F2-6325717FF430}" dt="2026-09-28T14:41:33.295" v="711" actId="20577"/>
          <ac:spMkLst>
            <pc:docMk/>
            <pc:sldMk cId="114593490" sldId="303"/>
            <ac:spMk id="5" creationId="{6DD6046B-1F9B-9495-6B2C-7CC4505A2465}"/>
          </ac:spMkLst>
        </pc:spChg>
      </pc:sldChg>
      <pc:sldChg chg="delSp modSp add mod">
        <pc:chgData name="KAIN Lucy Espeland, BIAC" userId="5f917beb-1e43-4ff4-aecd-4ae5c245de6b" providerId="ADAL" clId="{2B1C26C1-4D8C-47D7-B1F2-6325717FF430}" dt="2026-10-12T12:56:23.916" v="11022" actId="114"/>
        <pc:sldMkLst>
          <pc:docMk/>
          <pc:sldMk cId="3098668166" sldId="305"/>
        </pc:sldMkLst>
        <pc:spChg chg="mod">
          <ac:chgData name="KAIN Lucy Espeland, BIAC" userId="5f917beb-1e43-4ff4-aecd-4ae5c245de6b" providerId="ADAL" clId="{2B1C26C1-4D8C-47D7-B1F2-6325717FF430}" dt="2026-10-12T12:56:23.916" v="11022" actId="114"/>
          <ac:spMkLst>
            <pc:docMk/>
            <pc:sldMk cId="3098668166" sldId="305"/>
            <ac:spMk id="2" creationId="{660CD718-420E-2F15-F11D-D1D5FABC0694}"/>
          </ac:spMkLst>
        </pc:spChg>
        <pc:spChg chg="mod">
          <ac:chgData name="KAIN Lucy Espeland, BIAC" userId="5f917beb-1e43-4ff4-aecd-4ae5c245de6b" providerId="ADAL" clId="{2B1C26C1-4D8C-47D7-B1F2-6325717FF430}" dt="2026-09-29T13:24:40.689" v="1488" actId="20577"/>
          <ac:spMkLst>
            <pc:docMk/>
            <pc:sldMk cId="3098668166" sldId="305"/>
            <ac:spMk id="5" creationId="{F40AF6A6-EB3F-E466-FEFC-9C1184EF15C2}"/>
          </ac:spMkLst>
        </pc:spChg>
      </pc:sldChg>
      <pc:sldChg chg="delSp modSp new mod">
        <pc:chgData name="KAIN Lucy Espeland, BIAC" userId="5f917beb-1e43-4ff4-aecd-4ae5c245de6b" providerId="ADAL" clId="{2B1C26C1-4D8C-47D7-B1F2-6325717FF430}" dt="2026-10-13T13:56:50.786" v="11078" actId="1076"/>
        <pc:sldMkLst>
          <pc:docMk/>
          <pc:sldMk cId="1060584621" sldId="306"/>
        </pc:sldMkLst>
        <pc:spChg chg="mod">
          <ac:chgData name="KAIN Lucy Espeland, BIAC" userId="5f917beb-1e43-4ff4-aecd-4ae5c245de6b" providerId="ADAL" clId="{2B1C26C1-4D8C-47D7-B1F2-6325717FF430}" dt="2026-10-13T13:56:50.786" v="11078" actId="1076"/>
          <ac:spMkLst>
            <pc:docMk/>
            <pc:sldMk cId="1060584621" sldId="306"/>
            <ac:spMk id="2" creationId="{0F147B72-14F7-541A-B679-6E880353695D}"/>
          </ac:spMkLst>
        </pc:spChg>
        <pc:spChg chg="mod">
          <ac:chgData name="KAIN Lucy Espeland, BIAC" userId="5f917beb-1e43-4ff4-aecd-4ae5c245de6b" providerId="ADAL" clId="{2B1C26C1-4D8C-47D7-B1F2-6325717FF430}" dt="2026-09-30T10:18:29.748" v="3836" actId="20577"/>
          <ac:spMkLst>
            <pc:docMk/>
            <pc:sldMk cId="1060584621" sldId="306"/>
            <ac:spMk id="5" creationId="{3BE3FB5B-DD67-0647-DAE4-862E66CABCDA}"/>
          </ac:spMkLst>
        </pc:spChg>
      </pc:sldChg>
      <pc:sldChg chg="addSp delSp modSp new mod">
        <pc:chgData name="KAIN Lucy Espeland, BIAC" userId="5f917beb-1e43-4ff4-aecd-4ae5c245de6b" providerId="ADAL" clId="{2B1C26C1-4D8C-47D7-B1F2-6325717FF430}" dt="2026-10-13T13:57:41.645" v="11082" actId="1076"/>
        <pc:sldMkLst>
          <pc:docMk/>
          <pc:sldMk cId="2267355981" sldId="307"/>
        </pc:sldMkLst>
        <pc:spChg chg="mod">
          <ac:chgData name="KAIN Lucy Espeland, BIAC" userId="5f917beb-1e43-4ff4-aecd-4ae5c245de6b" providerId="ADAL" clId="{2B1C26C1-4D8C-47D7-B1F2-6325717FF430}" dt="2026-10-08T15:13:28.970" v="10894" actId="1076"/>
          <ac:spMkLst>
            <pc:docMk/>
            <pc:sldMk cId="2267355981" sldId="307"/>
            <ac:spMk id="2" creationId="{F35502CF-2704-38A0-44C5-FFB3C7B3D67A}"/>
          </ac:spMkLst>
        </pc:spChg>
        <pc:spChg chg="mod">
          <ac:chgData name="KAIN Lucy Espeland, BIAC" userId="5f917beb-1e43-4ff4-aecd-4ae5c245de6b" providerId="ADAL" clId="{2B1C26C1-4D8C-47D7-B1F2-6325717FF430}" dt="2026-10-12T12:24:31.734" v="10998" actId="20577"/>
          <ac:spMkLst>
            <pc:docMk/>
            <pc:sldMk cId="2267355981" sldId="307"/>
            <ac:spMk id="5" creationId="{FCBDEEA6-6BC7-C7F5-971F-90BEB830CD58}"/>
          </ac:spMkLst>
        </pc:spChg>
        <pc:spChg chg="add mod">
          <ac:chgData name="KAIN Lucy Espeland, BIAC" userId="5f917beb-1e43-4ff4-aecd-4ae5c245de6b" providerId="ADAL" clId="{2B1C26C1-4D8C-47D7-B1F2-6325717FF430}" dt="2026-10-08T15:12:17.339" v="10892" actId="1076"/>
          <ac:spMkLst>
            <pc:docMk/>
            <pc:sldMk cId="2267355981" sldId="307"/>
            <ac:spMk id="10" creationId="{7EC5E9FC-47DC-963D-8FF7-94095712253C}"/>
          </ac:spMkLst>
        </pc:spChg>
        <pc:spChg chg="add mod">
          <ac:chgData name="KAIN Lucy Espeland, BIAC" userId="5f917beb-1e43-4ff4-aecd-4ae5c245de6b" providerId="ADAL" clId="{2B1C26C1-4D8C-47D7-B1F2-6325717FF430}" dt="2026-10-13T13:57:41.645" v="11082" actId="1076"/>
          <ac:spMkLst>
            <pc:docMk/>
            <pc:sldMk cId="2267355981" sldId="307"/>
            <ac:spMk id="12" creationId="{59E5D79A-3DED-B520-0C48-F7F707F09CC5}"/>
          </ac:spMkLst>
        </pc:spChg>
        <pc:spChg chg="add mod ord">
          <ac:chgData name="KAIN Lucy Espeland, BIAC" userId="5f917beb-1e43-4ff4-aecd-4ae5c245de6b" providerId="ADAL" clId="{2B1C26C1-4D8C-47D7-B1F2-6325717FF430}" dt="2026-10-08T15:12:17.339" v="10892" actId="1076"/>
          <ac:spMkLst>
            <pc:docMk/>
            <pc:sldMk cId="2267355981" sldId="307"/>
            <ac:spMk id="13" creationId="{6AA93738-DDD8-B1F6-2B41-DF081DDD1338}"/>
          </ac:spMkLst>
        </pc:spChg>
        <pc:spChg chg="add mod ord">
          <ac:chgData name="KAIN Lucy Espeland, BIAC" userId="5f917beb-1e43-4ff4-aecd-4ae5c245de6b" providerId="ADAL" clId="{2B1C26C1-4D8C-47D7-B1F2-6325717FF430}" dt="2026-10-08T15:12:17.339" v="10892" actId="1076"/>
          <ac:spMkLst>
            <pc:docMk/>
            <pc:sldMk cId="2267355981" sldId="307"/>
            <ac:spMk id="15" creationId="{7CB2DA02-2E39-29A8-7B13-148A293568B7}"/>
          </ac:spMkLst>
        </pc:spChg>
        <pc:spChg chg="add mod ord">
          <ac:chgData name="KAIN Lucy Espeland, BIAC" userId="5f917beb-1e43-4ff4-aecd-4ae5c245de6b" providerId="ADAL" clId="{2B1C26C1-4D8C-47D7-B1F2-6325717FF430}" dt="2026-10-13T13:57:31.059" v="11081" actId="14100"/>
          <ac:spMkLst>
            <pc:docMk/>
            <pc:sldMk cId="2267355981" sldId="307"/>
            <ac:spMk id="17" creationId="{9A317E8F-1584-B575-9BBC-FFEDB461F837}"/>
          </ac:spMkLst>
        </pc:spChg>
      </pc:sldChg>
      <pc:sldChg chg="delSp modSp add mod ord">
        <pc:chgData name="KAIN Lucy Espeland, BIAC" userId="5f917beb-1e43-4ff4-aecd-4ae5c245de6b" providerId="ADAL" clId="{2B1C26C1-4D8C-47D7-B1F2-6325717FF430}" dt="2026-10-13T19:30:39.813" v="11092"/>
        <pc:sldMkLst>
          <pc:docMk/>
          <pc:sldMk cId="2967960387" sldId="309"/>
        </pc:sldMkLst>
        <pc:spChg chg="mod">
          <ac:chgData name="KAIN Lucy Espeland, BIAC" userId="5f917beb-1e43-4ff4-aecd-4ae5c245de6b" providerId="ADAL" clId="{2B1C26C1-4D8C-47D7-B1F2-6325717FF430}" dt="2026-10-13T13:59:49.417" v="11089" actId="1076"/>
          <ac:spMkLst>
            <pc:docMk/>
            <pc:sldMk cId="2967960387" sldId="309"/>
            <ac:spMk id="2" creationId="{A1689BD8-BE96-EA7A-EC4D-4EBF8BBD75A9}"/>
          </ac:spMkLst>
        </pc:spChg>
        <pc:spChg chg="mod">
          <ac:chgData name="KAIN Lucy Espeland, BIAC" userId="5f917beb-1e43-4ff4-aecd-4ae5c245de6b" providerId="ADAL" clId="{2B1C26C1-4D8C-47D7-B1F2-6325717FF430}" dt="2026-10-12T12:24:34.479" v="10999" actId="20577"/>
          <ac:spMkLst>
            <pc:docMk/>
            <pc:sldMk cId="2967960387" sldId="309"/>
            <ac:spMk id="5" creationId="{590DEDFE-F2AA-CC1D-BC19-F9271DEC4635}"/>
          </ac:spMkLst>
        </pc:spChg>
        <pc:spChg chg="mod">
          <ac:chgData name="KAIN Lucy Espeland, BIAC" userId="5f917beb-1e43-4ff4-aecd-4ae5c245de6b" providerId="ADAL" clId="{2B1C26C1-4D8C-47D7-B1F2-6325717FF430}" dt="2026-10-13T13:59:12.032" v="11086" actId="1076"/>
          <ac:spMkLst>
            <pc:docMk/>
            <pc:sldMk cId="2967960387" sldId="309"/>
            <ac:spMk id="10" creationId="{4FB96537-3176-EC57-E867-AFD0D37DE4CF}"/>
          </ac:spMkLst>
        </pc:spChg>
        <pc:spChg chg="mod">
          <ac:chgData name="KAIN Lucy Espeland, BIAC" userId="5f917beb-1e43-4ff4-aecd-4ae5c245de6b" providerId="ADAL" clId="{2B1C26C1-4D8C-47D7-B1F2-6325717FF430}" dt="2026-10-13T13:59:32.731" v="11088" actId="1076"/>
          <ac:spMkLst>
            <pc:docMk/>
            <pc:sldMk cId="2967960387" sldId="309"/>
            <ac:spMk id="13" creationId="{C17081F4-2C2A-B3D0-679E-FF01483F9049}"/>
          </ac:spMkLst>
        </pc:spChg>
        <pc:spChg chg="mod">
          <ac:chgData name="KAIN Lucy Espeland, BIAC" userId="5f917beb-1e43-4ff4-aecd-4ae5c245de6b" providerId="ADAL" clId="{2B1C26C1-4D8C-47D7-B1F2-6325717FF430}" dt="2026-10-13T14:00:01.617" v="11090" actId="14100"/>
          <ac:spMkLst>
            <pc:docMk/>
            <pc:sldMk cId="2967960387" sldId="309"/>
            <ac:spMk id="15" creationId="{41851812-171C-1D95-16F8-F88A9D03EAC4}"/>
          </ac:spMkLst>
        </pc:spChg>
      </pc:sldChg>
      <pc:sldChg chg="addSp delSp modSp add mod">
        <pc:chgData name="KAIN Lucy Espeland, BIAC" userId="5f917beb-1e43-4ff4-aecd-4ae5c245de6b" providerId="ADAL" clId="{2B1C26C1-4D8C-47D7-B1F2-6325717FF430}" dt="2026-10-13T13:58:43.284" v="11084" actId="1076"/>
        <pc:sldMkLst>
          <pc:docMk/>
          <pc:sldMk cId="3424794579" sldId="310"/>
        </pc:sldMkLst>
        <pc:spChg chg="mod">
          <ac:chgData name="KAIN Lucy Espeland, BIAC" userId="5f917beb-1e43-4ff4-aecd-4ae5c245de6b" providerId="ADAL" clId="{2B1C26C1-4D8C-47D7-B1F2-6325717FF430}" dt="2026-10-13T13:58:28.089" v="11083" actId="1076"/>
          <ac:spMkLst>
            <pc:docMk/>
            <pc:sldMk cId="3424794579" sldId="310"/>
            <ac:spMk id="2" creationId="{9D4C6708-FD4D-C674-FF67-BBAEBACCC9A2}"/>
          </ac:spMkLst>
        </pc:spChg>
        <pc:spChg chg="mod">
          <ac:chgData name="KAIN Lucy Espeland, BIAC" userId="5f917beb-1e43-4ff4-aecd-4ae5c245de6b" providerId="ADAL" clId="{2B1C26C1-4D8C-47D7-B1F2-6325717FF430}" dt="2026-10-12T12:24:40.150" v="11000" actId="20577"/>
          <ac:spMkLst>
            <pc:docMk/>
            <pc:sldMk cId="3424794579" sldId="310"/>
            <ac:spMk id="5" creationId="{F76A8634-0FF4-A6B0-AD59-17B61125468E}"/>
          </ac:spMkLst>
        </pc:spChg>
        <pc:spChg chg="add mod">
          <ac:chgData name="KAIN Lucy Espeland, BIAC" userId="5f917beb-1e43-4ff4-aecd-4ae5c245de6b" providerId="ADAL" clId="{2B1C26C1-4D8C-47D7-B1F2-6325717FF430}" dt="2026-10-08T14:50:20.877" v="10870" actId="14100"/>
          <ac:spMkLst>
            <pc:docMk/>
            <pc:sldMk cId="3424794579" sldId="310"/>
            <ac:spMk id="6" creationId="{6ECEACDD-9953-60A2-6147-07BC552FCC5E}"/>
          </ac:spMkLst>
        </pc:spChg>
        <pc:spChg chg="add del mod">
          <ac:chgData name="KAIN Lucy Espeland, BIAC" userId="5f917beb-1e43-4ff4-aecd-4ae5c245de6b" providerId="ADAL" clId="{2B1C26C1-4D8C-47D7-B1F2-6325717FF430}" dt="2026-10-13T13:58:43.284" v="11084" actId="1076"/>
          <ac:spMkLst>
            <pc:docMk/>
            <pc:sldMk cId="3424794579" sldId="310"/>
            <ac:spMk id="8" creationId="{D97F403C-B025-9EEE-483D-1EF1B5E625CF}"/>
          </ac:spMkLst>
        </pc:spChg>
        <pc:spChg chg="mod">
          <ac:chgData name="KAIN Lucy Espeland, BIAC" userId="5f917beb-1e43-4ff4-aecd-4ae5c245de6b" providerId="ADAL" clId="{2B1C26C1-4D8C-47D7-B1F2-6325717FF430}" dt="2026-10-08T14:49:47.586" v="10865" actId="1076"/>
          <ac:spMkLst>
            <pc:docMk/>
            <pc:sldMk cId="3424794579" sldId="310"/>
            <ac:spMk id="10" creationId="{BC6E14AC-27FC-9027-8976-C49E31F70D6E}"/>
          </ac:spMkLst>
        </pc:spChg>
        <pc:spChg chg="mod">
          <ac:chgData name="KAIN Lucy Espeland, BIAC" userId="5f917beb-1e43-4ff4-aecd-4ae5c245de6b" providerId="ADAL" clId="{2B1C26C1-4D8C-47D7-B1F2-6325717FF430}" dt="2026-10-08T14:49:38.576" v="10864" actId="14100"/>
          <ac:spMkLst>
            <pc:docMk/>
            <pc:sldMk cId="3424794579" sldId="310"/>
            <ac:spMk id="13" creationId="{399C7265-5B49-68DC-6547-33801B431065}"/>
          </ac:spMkLst>
        </pc:spChg>
        <pc:spChg chg="mod">
          <ac:chgData name="KAIN Lucy Espeland, BIAC" userId="5f917beb-1e43-4ff4-aecd-4ae5c245de6b" providerId="ADAL" clId="{2B1C26C1-4D8C-47D7-B1F2-6325717FF430}" dt="2026-10-08T14:49:47.586" v="10865" actId="1076"/>
          <ac:spMkLst>
            <pc:docMk/>
            <pc:sldMk cId="3424794579" sldId="310"/>
            <ac:spMk id="15" creationId="{4DE2F9B6-509A-C6F8-4111-97F009F219B1}"/>
          </ac:spMkLst>
        </pc:spChg>
      </pc:sldChg>
      <pc:sldChg chg="addSp delSp modSp add mod">
        <pc:chgData name="KAIN Lucy Espeland, BIAC" userId="5f917beb-1e43-4ff4-aecd-4ae5c245de6b" providerId="ADAL" clId="{2B1C26C1-4D8C-47D7-B1F2-6325717FF430}" dt="2026-10-12T12:24:45.774" v="11001" actId="20577"/>
        <pc:sldMkLst>
          <pc:docMk/>
          <pc:sldMk cId="2222018098" sldId="311"/>
        </pc:sldMkLst>
        <pc:spChg chg="mod">
          <ac:chgData name="KAIN Lucy Espeland, BIAC" userId="5f917beb-1e43-4ff4-aecd-4ae5c245de6b" providerId="ADAL" clId="{2B1C26C1-4D8C-47D7-B1F2-6325717FF430}" dt="2026-10-12T12:24:45.774" v="11001" actId="20577"/>
          <ac:spMkLst>
            <pc:docMk/>
            <pc:sldMk cId="2222018098" sldId="311"/>
            <ac:spMk id="5" creationId="{A10DAC68-2884-AC00-A679-DE3BBFFF094D}"/>
          </ac:spMkLst>
        </pc:spChg>
        <pc:spChg chg="add mod">
          <ac:chgData name="KAIN Lucy Espeland, BIAC" userId="5f917beb-1e43-4ff4-aecd-4ae5c245de6b" providerId="ADAL" clId="{2B1C26C1-4D8C-47D7-B1F2-6325717FF430}" dt="2026-10-02T16:00:06.494" v="10828" actId="113"/>
          <ac:spMkLst>
            <pc:docMk/>
            <pc:sldMk cId="2222018098" sldId="311"/>
            <ac:spMk id="6" creationId="{7593EEBE-FBDE-0EBA-7DF6-2154687CC1F0}"/>
          </ac:spMkLst>
        </pc:spChg>
        <pc:spChg chg="mod">
          <ac:chgData name="KAIN Lucy Espeland, BIAC" userId="5f917beb-1e43-4ff4-aecd-4ae5c245de6b" providerId="ADAL" clId="{2B1C26C1-4D8C-47D7-B1F2-6325717FF430}" dt="2026-10-02T16:00:11.887" v="10831" actId="113"/>
          <ac:spMkLst>
            <pc:docMk/>
            <pc:sldMk cId="2222018098" sldId="311"/>
            <ac:spMk id="10" creationId="{20F8D602-6690-4453-0DD3-1196D3B1824F}"/>
          </ac:spMkLst>
        </pc:spChg>
        <pc:spChg chg="add mod">
          <ac:chgData name="KAIN Lucy Espeland, BIAC" userId="5f917beb-1e43-4ff4-aecd-4ae5c245de6b" providerId="ADAL" clId="{2B1C26C1-4D8C-47D7-B1F2-6325717FF430}" dt="2026-10-02T14:28:08.083" v="9375" actId="1076"/>
          <ac:spMkLst>
            <pc:docMk/>
            <pc:sldMk cId="2222018098" sldId="311"/>
            <ac:spMk id="11" creationId="{D9C5A4FC-C0C0-BA04-1CD1-9469DA428297}"/>
          </ac:spMkLst>
        </pc:spChg>
        <pc:spChg chg="mod">
          <ac:chgData name="KAIN Lucy Espeland, BIAC" userId="5f917beb-1e43-4ff4-aecd-4ae5c245de6b" providerId="ADAL" clId="{2B1C26C1-4D8C-47D7-B1F2-6325717FF430}" dt="2026-10-02T14:27:50.235" v="9372" actId="14100"/>
          <ac:spMkLst>
            <pc:docMk/>
            <pc:sldMk cId="2222018098" sldId="311"/>
            <ac:spMk id="13" creationId="{F1A7F277-0D41-F5A1-5D1C-0CCFFA290987}"/>
          </ac:spMkLst>
        </pc:spChg>
        <pc:spChg chg="add mod">
          <ac:chgData name="KAIN Lucy Espeland, BIAC" userId="5f917beb-1e43-4ff4-aecd-4ae5c245de6b" providerId="ADAL" clId="{2B1C26C1-4D8C-47D7-B1F2-6325717FF430}" dt="2026-10-02T16:00:15.348" v="10832" actId="113"/>
          <ac:spMkLst>
            <pc:docMk/>
            <pc:sldMk cId="2222018098" sldId="311"/>
            <ac:spMk id="14" creationId="{BC044A7D-8FA9-4442-1980-BC4104F33D2C}"/>
          </ac:spMkLst>
        </pc:spChg>
        <pc:spChg chg="mod">
          <ac:chgData name="KAIN Lucy Espeland, BIAC" userId="5f917beb-1e43-4ff4-aecd-4ae5c245de6b" providerId="ADAL" clId="{2B1C26C1-4D8C-47D7-B1F2-6325717FF430}" dt="2026-10-02T14:27:52.515" v="9373" actId="14100"/>
          <ac:spMkLst>
            <pc:docMk/>
            <pc:sldMk cId="2222018098" sldId="311"/>
            <ac:spMk id="15" creationId="{E173DFCD-3E1F-1BF7-6E87-155EED45B129}"/>
          </ac:spMkLst>
        </pc:spChg>
        <pc:spChg chg="add mod">
          <ac:chgData name="KAIN Lucy Espeland, BIAC" userId="5f917beb-1e43-4ff4-aecd-4ae5c245de6b" providerId="ADAL" clId="{2B1C26C1-4D8C-47D7-B1F2-6325717FF430}" dt="2026-10-02T14:29:08.295" v="9432" actId="14100"/>
          <ac:spMkLst>
            <pc:docMk/>
            <pc:sldMk cId="2222018098" sldId="311"/>
            <ac:spMk id="17" creationId="{0305DE90-3968-EC2C-B577-1803B26879DD}"/>
          </ac:spMkLst>
        </pc:spChg>
        <pc:spChg chg="add mod">
          <ac:chgData name="KAIN Lucy Espeland, BIAC" userId="5f917beb-1e43-4ff4-aecd-4ae5c245de6b" providerId="ADAL" clId="{2B1C26C1-4D8C-47D7-B1F2-6325717FF430}" dt="2026-10-02T16:00:19.441" v="10833" actId="113"/>
          <ac:spMkLst>
            <pc:docMk/>
            <pc:sldMk cId="2222018098" sldId="311"/>
            <ac:spMk id="19" creationId="{7284E582-F06E-68D9-2F0E-D8A589B373F5}"/>
          </ac:spMkLst>
        </pc:spChg>
      </pc:sldChg>
      <pc:sldChg chg="addSp delSp modSp add mod">
        <pc:chgData name="KAIN Lucy Espeland, BIAC" userId="5f917beb-1e43-4ff4-aecd-4ae5c245de6b" providerId="ADAL" clId="{2B1C26C1-4D8C-47D7-B1F2-6325717FF430}" dt="2026-10-12T12:24:56.177" v="11004" actId="27636"/>
        <pc:sldMkLst>
          <pc:docMk/>
          <pc:sldMk cId="3744223807" sldId="313"/>
        </pc:sldMkLst>
        <pc:spChg chg="mod">
          <ac:chgData name="KAIN Lucy Espeland, BIAC" userId="5f917beb-1e43-4ff4-aecd-4ae5c245de6b" providerId="ADAL" clId="{2B1C26C1-4D8C-47D7-B1F2-6325717FF430}" dt="2026-10-02T13:10:06.532" v="6934" actId="113"/>
          <ac:spMkLst>
            <pc:docMk/>
            <pc:sldMk cId="3744223807" sldId="313"/>
            <ac:spMk id="2" creationId="{4BA74CEB-F24A-A090-D823-E2F6258AF11D}"/>
          </ac:spMkLst>
        </pc:spChg>
        <pc:spChg chg="mod">
          <ac:chgData name="KAIN Lucy Espeland, BIAC" userId="5f917beb-1e43-4ff4-aecd-4ae5c245de6b" providerId="ADAL" clId="{2B1C26C1-4D8C-47D7-B1F2-6325717FF430}" dt="2026-10-12T12:24:56.177" v="11004" actId="27636"/>
          <ac:spMkLst>
            <pc:docMk/>
            <pc:sldMk cId="3744223807" sldId="313"/>
            <ac:spMk id="5" creationId="{C5CAE3C4-C046-8414-19C4-1BF921643517}"/>
          </ac:spMkLst>
        </pc:spChg>
        <pc:spChg chg="add mod ord">
          <ac:chgData name="KAIN Lucy Espeland, BIAC" userId="5f917beb-1e43-4ff4-aecd-4ae5c245de6b" providerId="ADAL" clId="{2B1C26C1-4D8C-47D7-B1F2-6325717FF430}" dt="2026-10-02T13:08:16.038" v="6922"/>
          <ac:spMkLst>
            <pc:docMk/>
            <pc:sldMk cId="3744223807" sldId="313"/>
            <ac:spMk id="6" creationId="{31C80956-9EF8-7284-C7BC-8CD153801D59}"/>
          </ac:spMkLst>
        </pc:spChg>
        <pc:spChg chg="add mod ord">
          <ac:chgData name="KAIN Lucy Espeland, BIAC" userId="5f917beb-1e43-4ff4-aecd-4ae5c245de6b" providerId="ADAL" clId="{2B1C26C1-4D8C-47D7-B1F2-6325717FF430}" dt="2026-10-02T13:07:24.184" v="6915" actId="14100"/>
          <ac:spMkLst>
            <pc:docMk/>
            <pc:sldMk cId="3744223807" sldId="313"/>
            <ac:spMk id="8" creationId="{8E50C2DF-7D5A-9800-A0E2-34C9695ADA2B}"/>
          </ac:spMkLst>
        </pc:spChg>
        <pc:spChg chg="mod">
          <ac:chgData name="KAIN Lucy Espeland, BIAC" userId="5f917beb-1e43-4ff4-aecd-4ae5c245de6b" providerId="ADAL" clId="{2B1C26C1-4D8C-47D7-B1F2-6325717FF430}" dt="2026-10-02T13:10:09.868" v="6935" actId="113"/>
          <ac:spMkLst>
            <pc:docMk/>
            <pc:sldMk cId="3744223807" sldId="313"/>
            <ac:spMk id="10" creationId="{BEE67F48-BFB1-9A7A-645F-E610CF9A1A42}"/>
          </ac:spMkLst>
        </pc:spChg>
        <pc:spChg chg="add mod ord">
          <ac:chgData name="KAIN Lucy Espeland, BIAC" userId="5f917beb-1e43-4ff4-aecd-4ae5c245de6b" providerId="ADAL" clId="{2B1C26C1-4D8C-47D7-B1F2-6325717FF430}" dt="2026-10-02T13:09:55.461" v="6933" actId="1076"/>
          <ac:spMkLst>
            <pc:docMk/>
            <pc:sldMk cId="3744223807" sldId="313"/>
            <ac:spMk id="11" creationId="{0D672D04-C82E-4034-E0D3-1D05CC33A5B4}"/>
          </ac:spMkLst>
        </pc:spChg>
        <pc:spChg chg="mod">
          <ac:chgData name="KAIN Lucy Espeland, BIAC" userId="5f917beb-1e43-4ff4-aecd-4ae5c245de6b" providerId="ADAL" clId="{2B1C26C1-4D8C-47D7-B1F2-6325717FF430}" dt="2026-10-02T13:06:35.691" v="6896" actId="1076"/>
          <ac:spMkLst>
            <pc:docMk/>
            <pc:sldMk cId="3744223807" sldId="313"/>
            <ac:spMk id="13" creationId="{FD99D8EC-2DAB-D6C9-B502-E54AD01B3112}"/>
          </ac:spMkLst>
        </pc:spChg>
        <pc:spChg chg="add mod">
          <ac:chgData name="KAIN Lucy Espeland, BIAC" userId="5f917beb-1e43-4ff4-aecd-4ae5c245de6b" providerId="ADAL" clId="{2B1C26C1-4D8C-47D7-B1F2-6325717FF430}" dt="2026-10-02T13:10:13.007" v="6936" actId="113"/>
          <ac:spMkLst>
            <pc:docMk/>
            <pc:sldMk cId="3744223807" sldId="313"/>
            <ac:spMk id="14" creationId="{E42607DF-40B3-8214-C377-EB9CC9833AE8}"/>
          </ac:spMkLst>
        </pc:spChg>
        <pc:spChg chg="mod">
          <ac:chgData name="KAIN Lucy Espeland, BIAC" userId="5f917beb-1e43-4ff4-aecd-4ae5c245de6b" providerId="ADAL" clId="{2B1C26C1-4D8C-47D7-B1F2-6325717FF430}" dt="2026-10-02T13:06:47.105" v="6900" actId="14100"/>
          <ac:spMkLst>
            <pc:docMk/>
            <pc:sldMk cId="3744223807" sldId="313"/>
            <ac:spMk id="15" creationId="{7F593538-4AB3-5079-5186-45E9EC34503F}"/>
          </ac:spMkLst>
        </pc:spChg>
        <pc:spChg chg="add mod">
          <ac:chgData name="KAIN Lucy Espeland, BIAC" userId="5f917beb-1e43-4ff4-aecd-4ae5c245de6b" providerId="ADAL" clId="{2B1C26C1-4D8C-47D7-B1F2-6325717FF430}" dt="2026-10-02T15:49:12.305" v="10300" actId="20577"/>
          <ac:spMkLst>
            <pc:docMk/>
            <pc:sldMk cId="3744223807" sldId="313"/>
            <ac:spMk id="17" creationId="{A225D97E-9754-38AB-07D5-E9EDE5FCF44E}"/>
          </ac:spMkLst>
        </pc:spChg>
        <pc:spChg chg="add mod">
          <ac:chgData name="KAIN Lucy Espeland, BIAC" userId="5f917beb-1e43-4ff4-aecd-4ae5c245de6b" providerId="ADAL" clId="{2B1C26C1-4D8C-47D7-B1F2-6325717FF430}" dt="2026-10-02T13:10:23.163" v="6938" actId="113"/>
          <ac:spMkLst>
            <pc:docMk/>
            <pc:sldMk cId="3744223807" sldId="313"/>
            <ac:spMk id="19" creationId="{681E0DBE-AD4C-056B-D4CA-92B2B8FE2F0E}"/>
          </ac:spMkLst>
        </pc:spChg>
      </pc:sldChg>
      <pc:sldChg chg="addSp delSp modSp add mod">
        <pc:chgData name="KAIN Lucy Espeland, BIAC" userId="5f917beb-1e43-4ff4-aecd-4ae5c245de6b" providerId="ADAL" clId="{2B1C26C1-4D8C-47D7-B1F2-6325717FF430}" dt="2026-10-13T19:42:10.839" v="11112" actId="20577"/>
        <pc:sldMkLst>
          <pc:docMk/>
          <pc:sldMk cId="3295482168" sldId="314"/>
        </pc:sldMkLst>
        <pc:spChg chg="mod">
          <ac:chgData name="KAIN Lucy Espeland, BIAC" userId="5f917beb-1e43-4ff4-aecd-4ae5c245de6b" providerId="ADAL" clId="{2B1C26C1-4D8C-47D7-B1F2-6325717FF430}" dt="2026-10-02T16:00:24.263" v="10834" actId="113"/>
          <ac:spMkLst>
            <pc:docMk/>
            <pc:sldMk cId="3295482168" sldId="314"/>
            <ac:spMk id="2" creationId="{5D435116-A3D2-80DA-7A76-98E52881286B}"/>
          </ac:spMkLst>
        </pc:spChg>
        <pc:spChg chg="add mod">
          <ac:chgData name="KAIN Lucy Espeland, BIAC" userId="5f917beb-1e43-4ff4-aecd-4ae5c245de6b" providerId="ADAL" clId="{2B1C26C1-4D8C-47D7-B1F2-6325717FF430}" dt="2026-10-08T15:04:25.820" v="10882" actId="1076"/>
          <ac:spMkLst>
            <pc:docMk/>
            <pc:sldMk cId="3295482168" sldId="314"/>
            <ac:spMk id="4" creationId="{BAEF4B4D-F141-8DDA-A056-8EE551FBAC18}"/>
          </ac:spMkLst>
        </pc:spChg>
        <pc:spChg chg="mod">
          <ac:chgData name="KAIN Lucy Espeland, BIAC" userId="5f917beb-1e43-4ff4-aecd-4ae5c245de6b" providerId="ADAL" clId="{2B1C26C1-4D8C-47D7-B1F2-6325717FF430}" dt="2026-10-12T12:24:50.337" v="11002" actId="20577"/>
          <ac:spMkLst>
            <pc:docMk/>
            <pc:sldMk cId="3295482168" sldId="314"/>
            <ac:spMk id="5" creationId="{92711259-5C6A-7D76-DDD9-936E86AE0468}"/>
          </ac:spMkLst>
        </pc:spChg>
        <pc:spChg chg="mod">
          <ac:chgData name="KAIN Lucy Espeland, BIAC" userId="5f917beb-1e43-4ff4-aecd-4ae5c245de6b" providerId="ADAL" clId="{2B1C26C1-4D8C-47D7-B1F2-6325717FF430}" dt="2026-10-08T15:03:28.722" v="10878" actId="1076"/>
          <ac:spMkLst>
            <pc:docMk/>
            <pc:sldMk cId="3295482168" sldId="314"/>
            <ac:spMk id="6" creationId="{65C347C9-8EE7-CC33-8D91-BC9031FB1FF4}"/>
          </ac:spMkLst>
        </pc:spChg>
        <pc:spChg chg="mod">
          <ac:chgData name="KAIN Lucy Espeland, BIAC" userId="5f917beb-1e43-4ff4-aecd-4ae5c245de6b" providerId="ADAL" clId="{2B1C26C1-4D8C-47D7-B1F2-6325717FF430}" dt="2026-10-08T15:03:40.102" v="10879" actId="1076"/>
          <ac:spMkLst>
            <pc:docMk/>
            <pc:sldMk cId="3295482168" sldId="314"/>
            <ac:spMk id="8" creationId="{9119F4F9-85DC-2334-ED41-84392A225AF1}"/>
          </ac:spMkLst>
        </pc:spChg>
        <pc:spChg chg="mod">
          <ac:chgData name="KAIN Lucy Espeland, BIAC" userId="5f917beb-1e43-4ff4-aecd-4ae5c245de6b" providerId="ADAL" clId="{2B1C26C1-4D8C-47D7-B1F2-6325717FF430}" dt="2026-10-13T19:42:10.839" v="11112" actId="20577"/>
          <ac:spMkLst>
            <pc:docMk/>
            <pc:sldMk cId="3295482168" sldId="314"/>
            <ac:spMk id="10" creationId="{F6830C67-831C-A84F-AF91-A7F67E4ED3CD}"/>
          </ac:spMkLst>
        </pc:spChg>
        <pc:spChg chg="mod">
          <ac:chgData name="KAIN Lucy Espeland, BIAC" userId="5f917beb-1e43-4ff4-aecd-4ae5c245de6b" providerId="ADAL" clId="{2B1C26C1-4D8C-47D7-B1F2-6325717FF430}" dt="2026-10-08T15:05:07.202" v="10886" actId="14100"/>
          <ac:spMkLst>
            <pc:docMk/>
            <pc:sldMk cId="3295482168" sldId="314"/>
            <ac:spMk id="11" creationId="{782CCFD8-2267-34AB-333E-5C4A3A77B3F9}"/>
          </ac:spMkLst>
        </pc:spChg>
        <pc:spChg chg="mod">
          <ac:chgData name="KAIN Lucy Espeland, BIAC" userId="5f917beb-1e43-4ff4-aecd-4ae5c245de6b" providerId="ADAL" clId="{2B1C26C1-4D8C-47D7-B1F2-6325717FF430}" dt="2026-10-02T15:56:20.287" v="10812" actId="1076"/>
          <ac:spMkLst>
            <pc:docMk/>
            <pc:sldMk cId="3295482168" sldId="314"/>
            <ac:spMk id="13" creationId="{79737227-663C-387C-3828-8E507BDD4E44}"/>
          </ac:spMkLst>
        </pc:spChg>
        <pc:spChg chg="mod">
          <ac:chgData name="KAIN Lucy Espeland, BIAC" userId="5f917beb-1e43-4ff4-aecd-4ae5c245de6b" providerId="ADAL" clId="{2B1C26C1-4D8C-47D7-B1F2-6325717FF430}" dt="2026-10-08T15:01:59.578" v="10872" actId="1076"/>
          <ac:spMkLst>
            <pc:docMk/>
            <pc:sldMk cId="3295482168" sldId="314"/>
            <ac:spMk id="15" creationId="{83B2FBB9-A879-6134-3914-58043874D0AA}"/>
          </ac:spMkLst>
        </pc:spChg>
        <pc:spChg chg="mod">
          <ac:chgData name="KAIN Lucy Espeland, BIAC" userId="5f917beb-1e43-4ff4-aecd-4ae5c245de6b" providerId="ADAL" clId="{2B1C26C1-4D8C-47D7-B1F2-6325717FF430}" dt="2026-10-08T15:04:07.462" v="10881" actId="1076"/>
          <ac:spMkLst>
            <pc:docMk/>
            <pc:sldMk cId="3295482168" sldId="314"/>
            <ac:spMk id="17" creationId="{13FCE0D2-F8EE-9FDC-7B8A-20AAFEECE045}"/>
          </ac:spMkLst>
        </pc:spChg>
        <pc:spChg chg="mod">
          <ac:chgData name="KAIN Lucy Espeland, BIAC" userId="5f917beb-1e43-4ff4-aecd-4ae5c245de6b" providerId="ADAL" clId="{2B1C26C1-4D8C-47D7-B1F2-6325717FF430}" dt="2026-10-08T15:04:59.872" v="10885" actId="1076"/>
          <ac:spMkLst>
            <pc:docMk/>
            <pc:sldMk cId="3295482168" sldId="314"/>
            <ac:spMk id="19" creationId="{0829D32D-7790-3E8C-06C7-D020DBB3AC50}"/>
          </ac:spMkLst>
        </pc:spChg>
      </pc:sldChg>
      <pc:sldChg chg="addSp delSp modSp add mod">
        <pc:chgData name="KAIN Lucy Espeland, BIAC" userId="5f917beb-1e43-4ff4-aecd-4ae5c245de6b" providerId="ADAL" clId="{2B1C26C1-4D8C-47D7-B1F2-6325717FF430}" dt="2026-10-12T13:14:48.298" v="11052" actId="478"/>
        <pc:sldMkLst>
          <pc:docMk/>
          <pc:sldMk cId="4016279933" sldId="315"/>
        </pc:sldMkLst>
        <pc:spChg chg="del mod">
          <ac:chgData name="KAIN Lucy Espeland, BIAC" userId="5f917beb-1e43-4ff4-aecd-4ae5c245de6b" providerId="ADAL" clId="{2B1C26C1-4D8C-47D7-B1F2-6325717FF430}" dt="2026-10-12T13:14:48.298" v="11052" actId="478"/>
          <ac:spMkLst>
            <pc:docMk/>
            <pc:sldMk cId="4016279933" sldId="315"/>
            <ac:spMk id="2" creationId="{C9F86C7F-FD2D-8D5F-E7A1-6209E75DA7B4}"/>
          </ac:spMkLst>
        </pc:spChg>
        <pc:spChg chg="add mod">
          <ac:chgData name="KAIN Lucy Espeland, BIAC" userId="5f917beb-1e43-4ff4-aecd-4ae5c245de6b" providerId="ADAL" clId="{2B1C26C1-4D8C-47D7-B1F2-6325717FF430}" dt="2026-10-12T13:14:48.298" v="11052" actId="478"/>
          <ac:spMkLst>
            <pc:docMk/>
            <pc:sldMk cId="4016279933" sldId="315"/>
            <ac:spMk id="4" creationId="{DB676D7D-7F0D-E1B8-01E5-CC30D2BAA050}"/>
          </ac:spMkLst>
        </pc:spChg>
        <pc:spChg chg="mod">
          <ac:chgData name="KAIN Lucy Espeland, BIAC" userId="5f917beb-1e43-4ff4-aecd-4ae5c245de6b" providerId="ADAL" clId="{2B1C26C1-4D8C-47D7-B1F2-6325717FF430}" dt="2026-10-12T13:14:42.718" v="11050" actId="20577"/>
          <ac:spMkLst>
            <pc:docMk/>
            <pc:sldMk cId="4016279933" sldId="315"/>
            <ac:spMk id="5" creationId="{1DC7D3DE-F682-763B-592F-D6609AB4C94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A5C39E-BC32-534E-FE1E-A85D13C5AD51}"/>
              </a:ext>
            </a:extLst>
          </p:cNvPr>
          <p:cNvSpPr>
            <a:spLocks noGrp="1"/>
          </p:cNvSpPr>
          <p:nvPr>
            <p:ph type="hdr" sz="quarter"/>
          </p:nvPr>
        </p:nvSpPr>
        <p:spPr>
          <a:xfrm>
            <a:off x="0" y="0"/>
            <a:ext cx="4028636" cy="351308"/>
          </a:xfrm>
          <a:prstGeom prst="rect">
            <a:avLst/>
          </a:prstGeom>
        </p:spPr>
        <p:txBody>
          <a:bodyPr vert="horz" lIns="47467" tIns="23733" rIns="47467" bIns="23733" rtlCol="0"/>
          <a:lstStyle>
            <a:lvl1pPr algn="l">
              <a:defRPr sz="600"/>
            </a:lvl1pPr>
          </a:lstStyle>
          <a:p>
            <a:endParaRPr lang="en-US"/>
          </a:p>
        </p:txBody>
      </p:sp>
      <p:sp>
        <p:nvSpPr>
          <p:cNvPr id="3" name="Date Placeholder 2">
            <a:extLst>
              <a:ext uri="{FF2B5EF4-FFF2-40B4-BE49-F238E27FC236}">
                <a16:creationId xmlns:a16="http://schemas.microsoft.com/office/drawing/2014/main" id="{46A20BBB-373A-A007-2A51-686F43B9EDA8}"/>
              </a:ext>
            </a:extLst>
          </p:cNvPr>
          <p:cNvSpPr>
            <a:spLocks noGrp="1"/>
          </p:cNvSpPr>
          <p:nvPr>
            <p:ph type="dt" sz="quarter" idx="1"/>
          </p:nvPr>
        </p:nvSpPr>
        <p:spPr>
          <a:xfrm>
            <a:off x="5265562" y="0"/>
            <a:ext cx="4028636" cy="351308"/>
          </a:xfrm>
          <a:prstGeom prst="rect">
            <a:avLst/>
          </a:prstGeom>
        </p:spPr>
        <p:txBody>
          <a:bodyPr vert="horz" lIns="47467" tIns="23733" rIns="47467" bIns="23733" rtlCol="0"/>
          <a:lstStyle>
            <a:lvl1pPr algn="r">
              <a:defRPr sz="600"/>
            </a:lvl1pPr>
          </a:lstStyle>
          <a:p>
            <a:fld id="{14F47E37-FDA6-43B2-A53E-F686B0768FB9}" type="datetimeFigureOut">
              <a:rPr lang="en-US" smtClean="0"/>
              <a:t>13-Oct-2026</a:t>
            </a:fld>
            <a:endParaRPr lang="en-US"/>
          </a:p>
        </p:txBody>
      </p:sp>
      <p:sp>
        <p:nvSpPr>
          <p:cNvPr id="4" name="Footer Placeholder 3">
            <a:extLst>
              <a:ext uri="{FF2B5EF4-FFF2-40B4-BE49-F238E27FC236}">
                <a16:creationId xmlns:a16="http://schemas.microsoft.com/office/drawing/2014/main" id="{7C5614FD-D79F-6D08-07EA-049D9337AF88}"/>
              </a:ext>
            </a:extLst>
          </p:cNvPr>
          <p:cNvSpPr>
            <a:spLocks noGrp="1"/>
          </p:cNvSpPr>
          <p:nvPr>
            <p:ph type="ftr" sz="quarter" idx="2"/>
          </p:nvPr>
        </p:nvSpPr>
        <p:spPr>
          <a:xfrm>
            <a:off x="0" y="6659093"/>
            <a:ext cx="4028636" cy="351307"/>
          </a:xfrm>
          <a:prstGeom prst="rect">
            <a:avLst/>
          </a:prstGeom>
        </p:spPr>
        <p:txBody>
          <a:bodyPr vert="horz" lIns="47467" tIns="23733" rIns="47467" bIns="23733" rtlCol="0" anchor="b"/>
          <a:lstStyle>
            <a:lvl1pPr algn="l">
              <a:defRPr sz="600"/>
            </a:lvl1pPr>
          </a:lstStyle>
          <a:p>
            <a:endParaRPr lang="en-US"/>
          </a:p>
        </p:txBody>
      </p:sp>
      <p:sp>
        <p:nvSpPr>
          <p:cNvPr id="5" name="Slide Number Placeholder 4">
            <a:extLst>
              <a:ext uri="{FF2B5EF4-FFF2-40B4-BE49-F238E27FC236}">
                <a16:creationId xmlns:a16="http://schemas.microsoft.com/office/drawing/2014/main" id="{C3F189F1-4F6A-E63F-5A23-D8808F05276D}"/>
              </a:ext>
            </a:extLst>
          </p:cNvPr>
          <p:cNvSpPr>
            <a:spLocks noGrp="1"/>
          </p:cNvSpPr>
          <p:nvPr>
            <p:ph type="sldNum" sz="quarter" idx="3"/>
          </p:nvPr>
        </p:nvSpPr>
        <p:spPr>
          <a:xfrm>
            <a:off x="5265562" y="6659093"/>
            <a:ext cx="4028636" cy="351307"/>
          </a:xfrm>
          <a:prstGeom prst="rect">
            <a:avLst/>
          </a:prstGeom>
        </p:spPr>
        <p:txBody>
          <a:bodyPr vert="horz" lIns="47467" tIns="23733" rIns="47467" bIns="23733" rtlCol="0" anchor="b"/>
          <a:lstStyle>
            <a:lvl1pPr algn="r">
              <a:defRPr sz="600"/>
            </a:lvl1pPr>
          </a:lstStyle>
          <a:p>
            <a:fld id="{C20E0A65-8A8E-41DB-B154-2CA3CDD0016A}" type="slidenum">
              <a:rPr lang="en-US" smtClean="0"/>
              <a:t>‹#›</a:t>
            </a:fld>
            <a:endParaRPr lang="en-US"/>
          </a:p>
        </p:txBody>
      </p:sp>
    </p:spTree>
    <p:extLst>
      <p:ext uri="{BB962C8B-B14F-4D97-AF65-F5344CB8AC3E}">
        <p14:creationId xmlns:p14="http://schemas.microsoft.com/office/powerpoint/2010/main" val="3200967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636" cy="351308"/>
          </a:xfrm>
          <a:prstGeom prst="rect">
            <a:avLst/>
          </a:prstGeom>
        </p:spPr>
        <p:txBody>
          <a:bodyPr vert="horz" lIns="47467" tIns="23733" rIns="47467" bIns="23733" rtlCol="0"/>
          <a:lstStyle>
            <a:lvl1pPr algn="l">
              <a:defRPr sz="600"/>
            </a:lvl1pPr>
          </a:lstStyle>
          <a:p>
            <a:endParaRPr lang="en-US"/>
          </a:p>
        </p:txBody>
      </p:sp>
      <p:sp>
        <p:nvSpPr>
          <p:cNvPr id="3" name="Date Placeholder 2"/>
          <p:cNvSpPr>
            <a:spLocks noGrp="1"/>
          </p:cNvSpPr>
          <p:nvPr>
            <p:ph type="dt" idx="1"/>
          </p:nvPr>
        </p:nvSpPr>
        <p:spPr>
          <a:xfrm>
            <a:off x="5265562" y="0"/>
            <a:ext cx="4028636" cy="351308"/>
          </a:xfrm>
          <a:prstGeom prst="rect">
            <a:avLst/>
          </a:prstGeom>
        </p:spPr>
        <p:txBody>
          <a:bodyPr vert="horz" lIns="47467" tIns="23733" rIns="47467" bIns="23733" rtlCol="0"/>
          <a:lstStyle>
            <a:lvl1pPr algn="r">
              <a:defRPr sz="600"/>
            </a:lvl1pPr>
          </a:lstStyle>
          <a:p>
            <a:fld id="{E740D342-2763-4ECE-9824-5A26539F3F53}" type="datetimeFigureOut">
              <a:rPr lang="en-US" smtClean="0"/>
              <a:t>13-Oct-2026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47467" tIns="23733" rIns="47467" bIns="23733" rtlCol="0" anchor="ctr"/>
          <a:lstStyle/>
          <a:p>
            <a:endParaRPr lang="en-US"/>
          </a:p>
        </p:txBody>
      </p:sp>
      <p:sp>
        <p:nvSpPr>
          <p:cNvPr id="5" name="Notes Placeholder 4"/>
          <p:cNvSpPr>
            <a:spLocks noGrp="1"/>
          </p:cNvSpPr>
          <p:nvPr>
            <p:ph type="body" sz="quarter" idx="3"/>
          </p:nvPr>
        </p:nvSpPr>
        <p:spPr>
          <a:xfrm>
            <a:off x="929347" y="3373337"/>
            <a:ext cx="7437707" cy="2761255"/>
          </a:xfrm>
          <a:prstGeom prst="rect">
            <a:avLst/>
          </a:prstGeom>
        </p:spPr>
        <p:txBody>
          <a:bodyPr vert="horz" lIns="47467" tIns="23733" rIns="47467" bIns="2373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093"/>
            <a:ext cx="4028636" cy="351307"/>
          </a:xfrm>
          <a:prstGeom prst="rect">
            <a:avLst/>
          </a:prstGeom>
        </p:spPr>
        <p:txBody>
          <a:bodyPr vert="horz" lIns="47467" tIns="23733" rIns="47467" bIns="23733" rtlCol="0" anchor="b"/>
          <a:lstStyle>
            <a:lvl1pPr algn="l">
              <a:defRPr sz="600"/>
            </a:lvl1pPr>
          </a:lstStyle>
          <a:p>
            <a:endParaRPr lang="en-US"/>
          </a:p>
        </p:txBody>
      </p:sp>
      <p:sp>
        <p:nvSpPr>
          <p:cNvPr id="7" name="Slide Number Placeholder 6"/>
          <p:cNvSpPr>
            <a:spLocks noGrp="1"/>
          </p:cNvSpPr>
          <p:nvPr>
            <p:ph type="sldNum" sz="quarter" idx="5"/>
          </p:nvPr>
        </p:nvSpPr>
        <p:spPr>
          <a:xfrm>
            <a:off x="5265562" y="6659093"/>
            <a:ext cx="4028636" cy="351307"/>
          </a:xfrm>
          <a:prstGeom prst="rect">
            <a:avLst/>
          </a:prstGeom>
        </p:spPr>
        <p:txBody>
          <a:bodyPr vert="horz" lIns="47467" tIns="23733" rIns="47467" bIns="23733" rtlCol="0" anchor="b"/>
          <a:lstStyle>
            <a:lvl1pPr algn="r">
              <a:defRPr sz="600"/>
            </a:lvl1pPr>
          </a:lstStyle>
          <a:p>
            <a:fld id="{B842F82E-31E0-4946-925F-24E165DB8F24}" type="slidenum">
              <a:rPr lang="en-US" smtClean="0"/>
              <a:t>‹#›</a:t>
            </a:fld>
            <a:endParaRPr lang="en-US"/>
          </a:p>
        </p:txBody>
      </p:sp>
    </p:spTree>
    <p:extLst>
      <p:ext uri="{BB962C8B-B14F-4D97-AF65-F5344CB8AC3E}">
        <p14:creationId xmlns:p14="http://schemas.microsoft.com/office/powerpoint/2010/main" val="2622561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42F82E-31E0-4946-925F-24E165DB8F24}" type="slidenum">
              <a:rPr lang="en-US" smtClean="0"/>
              <a:t>1</a:t>
            </a:fld>
            <a:endParaRPr lang="en-US"/>
          </a:p>
        </p:txBody>
      </p:sp>
    </p:spTree>
    <p:extLst>
      <p:ext uri="{BB962C8B-B14F-4D97-AF65-F5344CB8AC3E}">
        <p14:creationId xmlns:p14="http://schemas.microsoft.com/office/powerpoint/2010/main" val="3870691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D590E-A621-5B26-14D9-0C3502821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A5532-F73A-F526-BEEC-20EB5FA5CA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5BFED9-6430-EAA1-FF8E-1E2DF1DA14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CB2576-1D4F-78EC-C6AF-878E3DA1535F}"/>
              </a:ext>
            </a:extLst>
          </p:cNvPr>
          <p:cNvSpPr>
            <a:spLocks noGrp="1"/>
          </p:cNvSpPr>
          <p:nvPr>
            <p:ph type="sldNum" sz="quarter" idx="5"/>
          </p:nvPr>
        </p:nvSpPr>
        <p:spPr/>
        <p:txBody>
          <a:bodyPr/>
          <a:lstStyle/>
          <a:p>
            <a:fld id="{B842F82E-31E0-4946-925F-24E165DB8F24}" type="slidenum">
              <a:rPr lang="en-US" smtClean="0"/>
              <a:t>2</a:t>
            </a:fld>
            <a:endParaRPr lang="en-US"/>
          </a:p>
        </p:txBody>
      </p:sp>
    </p:spTree>
    <p:extLst>
      <p:ext uri="{BB962C8B-B14F-4D97-AF65-F5344CB8AC3E}">
        <p14:creationId xmlns:p14="http://schemas.microsoft.com/office/powerpoint/2010/main" val="677918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2F82E-31E0-4946-925F-24E165DB8F24}" type="slidenum">
              <a:rPr lang="en-US" smtClean="0"/>
              <a:t>3</a:t>
            </a:fld>
            <a:endParaRPr lang="en-US"/>
          </a:p>
        </p:txBody>
      </p:sp>
    </p:spTree>
    <p:extLst>
      <p:ext uri="{BB962C8B-B14F-4D97-AF65-F5344CB8AC3E}">
        <p14:creationId xmlns:p14="http://schemas.microsoft.com/office/powerpoint/2010/main" val="527503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2F82E-31E0-4946-925F-24E165DB8F24}" type="slidenum">
              <a:rPr lang="en-US" smtClean="0"/>
              <a:t>4</a:t>
            </a:fld>
            <a:endParaRPr lang="en-US"/>
          </a:p>
        </p:txBody>
      </p:sp>
    </p:spTree>
    <p:extLst>
      <p:ext uri="{BB962C8B-B14F-4D97-AF65-F5344CB8AC3E}">
        <p14:creationId xmlns:p14="http://schemas.microsoft.com/office/powerpoint/2010/main" val="1397769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9CD5A-3AC7-0847-3BF9-0FE7C0B76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9A409-72FD-6115-9F79-5F04E0483D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E62154-F591-C0A0-F686-17FB6F711A1A}"/>
              </a:ext>
            </a:extLst>
          </p:cNvPr>
          <p:cNvSpPr>
            <a:spLocks noGrp="1"/>
          </p:cNvSpPr>
          <p:nvPr>
            <p:ph type="body" idx="1"/>
          </p:nvPr>
        </p:nvSpPr>
        <p:spPr/>
        <p:txBody>
          <a:bodyPr/>
          <a:lstStyle/>
          <a:p>
            <a:r>
              <a:rPr lang="en-GB" dirty="0"/>
              <a:t>- The biennial OECD Skills Outlook series represents a continuous effort by the OECD Centre for Skills to provide new insights into skills issues and policies that influence the well-being of individuals and countries.</a:t>
            </a:r>
          </a:p>
          <a:p>
            <a:pPr marL="171450" indent="-171450">
              <a:buFontTx/>
              <a:buChar char="-"/>
            </a:pPr>
            <a:r>
              <a:rPr lang="en-GB" dirty="0"/>
              <a:t>Since the first edition in 2013, each Skills Outlook has covered a particular theme</a:t>
            </a:r>
          </a:p>
          <a:p>
            <a:pPr marL="171450" indent="-171450">
              <a:buFontTx/>
              <a:buChar char="-"/>
            </a:pPr>
            <a:r>
              <a:rPr lang="en-GB" dirty="0"/>
              <a:t>Based on feedback from Education Policy Committee (EDPC) delegates, the preferred broad topic of the Skills Outlook 2027 was “How can skills policies adapt to address distinct challenges and opportunities facing key economic sectors?” [SKC/EDPC(2026)4]. Delegates’ interest reflected current reforms aimed at making education and training more responsive to changing skill needs across sectors of the economy. These reforms seek to better align skills development with sector-specific labour market demand through apprenticeships and work-based learning, timely curriculum and qualification updates, stronger skills intelligence, micro-credentials and stackable qualifications, and closer collaboration with employers and social partners (OECD, 2023[2]). </a:t>
            </a:r>
            <a:endParaRPr lang="en-US" dirty="0"/>
          </a:p>
        </p:txBody>
      </p:sp>
      <p:sp>
        <p:nvSpPr>
          <p:cNvPr id="4" name="Slide Number Placeholder 3">
            <a:extLst>
              <a:ext uri="{FF2B5EF4-FFF2-40B4-BE49-F238E27FC236}">
                <a16:creationId xmlns:a16="http://schemas.microsoft.com/office/drawing/2014/main" id="{ECE82757-0ABB-E0F0-1326-BBF9AE913C92}"/>
              </a:ext>
            </a:extLst>
          </p:cNvPr>
          <p:cNvSpPr>
            <a:spLocks noGrp="1"/>
          </p:cNvSpPr>
          <p:nvPr>
            <p:ph type="sldNum" sz="quarter" idx="5"/>
          </p:nvPr>
        </p:nvSpPr>
        <p:spPr/>
        <p:txBody>
          <a:bodyPr/>
          <a:lstStyle/>
          <a:p>
            <a:fld id="{B842F82E-31E0-4946-925F-24E165DB8F24}" type="slidenum">
              <a:rPr lang="en-US" smtClean="0"/>
              <a:t>5</a:t>
            </a:fld>
            <a:endParaRPr lang="en-US"/>
          </a:p>
        </p:txBody>
      </p:sp>
    </p:spTree>
    <p:extLst>
      <p:ext uri="{BB962C8B-B14F-4D97-AF65-F5344CB8AC3E}">
        <p14:creationId xmlns:p14="http://schemas.microsoft.com/office/powerpoint/2010/main" val="365304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2F82E-31E0-4946-925F-24E165DB8F24}" type="slidenum">
              <a:rPr lang="en-US" smtClean="0"/>
              <a:t>6</a:t>
            </a:fld>
            <a:endParaRPr lang="en-US"/>
          </a:p>
        </p:txBody>
      </p:sp>
    </p:spTree>
    <p:extLst>
      <p:ext uri="{BB962C8B-B14F-4D97-AF65-F5344CB8AC3E}">
        <p14:creationId xmlns:p14="http://schemas.microsoft.com/office/powerpoint/2010/main" val="3035039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2F82E-31E0-4946-925F-24E165DB8F24}" type="slidenum">
              <a:rPr lang="en-US" smtClean="0"/>
              <a:t>10</a:t>
            </a:fld>
            <a:endParaRPr lang="en-US"/>
          </a:p>
        </p:txBody>
      </p:sp>
    </p:spTree>
    <p:extLst>
      <p:ext uri="{BB962C8B-B14F-4D97-AF65-F5344CB8AC3E}">
        <p14:creationId xmlns:p14="http://schemas.microsoft.com/office/powerpoint/2010/main" val="2459252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2F82E-31E0-4946-925F-24E165DB8F24}" type="slidenum">
              <a:rPr lang="en-US" smtClean="0"/>
              <a:t>11</a:t>
            </a:fld>
            <a:endParaRPr lang="en-US"/>
          </a:p>
        </p:txBody>
      </p:sp>
    </p:spTree>
    <p:extLst>
      <p:ext uri="{BB962C8B-B14F-4D97-AF65-F5344CB8AC3E}">
        <p14:creationId xmlns:p14="http://schemas.microsoft.com/office/powerpoint/2010/main" val="175933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Standar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210C15-E204-119B-5145-EA36292CC864}"/>
              </a:ext>
            </a:extLst>
          </p:cNvPr>
          <p:cNvSpPr/>
          <p:nvPr userDrawn="1"/>
        </p:nvSpPr>
        <p:spPr>
          <a:xfrm flipH="1">
            <a:off x="-1" y="0"/>
            <a:ext cx="20104098" cy="11309350"/>
          </a:xfrm>
          <a:prstGeom prst="rect">
            <a:avLst/>
          </a:prstGeom>
          <a:gradFill flip="none" rotWithShape="1">
            <a:gsLst>
              <a:gs pos="41000">
                <a:schemeClr val="accent3"/>
              </a:gs>
              <a:gs pos="0">
                <a:schemeClr val="accent2"/>
              </a:gs>
              <a:gs pos="67000">
                <a:schemeClr val="accent4"/>
              </a:gs>
              <a:gs pos="83000">
                <a:schemeClr val="accent5"/>
              </a:gs>
              <a:gs pos="100000">
                <a:schemeClr val="accent6"/>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2000"/>
          </a:p>
        </p:txBody>
      </p:sp>
      <p:sp>
        <p:nvSpPr>
          <p:cNvPr id="4" name="Holder 4"/>
          <p:cNvSpPr>
            <a:spLocks noGrp="1"/>
          </p:cNvSpPr>
          <p:nvPr>
            <p:ph type="ftr" sz="quarter" idx="5"/>
          </p:nvPr>
        </p:nvSpPr>
        <p:spPr>
          <a:xfrm>
            <a:off x="1845102" y="9235217"/>
            <a:ext cx="11077052" cy="565467"/>
          </a:xfrm>
          <a:prstGeom prst="rect">
            <a:avLst/>
          </a:prstGeom>
        </p:spPr>
        <p:txBody>
          <a:bodyPr lIns="0" tIns="0" rIns="0" bIns="0"/>
          <a:lstStyle>
            <a:lvl1pPr algn="l">
              <a:defRPr sz="4000">
                <a:solidFill>
                  <a:schemeClr val="bg1"/>
                </a:solidFill>
                <a:latin typeface="+mn-lt"/>
              </a:defRPr>
            </a:lvl1pPr>
          </a:lstStyle>
          <a:p>
            <a:r>
              <a:rPr lang="de-DE"/>
              <a:t>Presentation to [organization name]</a:t>
            </a:r>
            <a:endParaRPr lang="en-US"/>
          </a:p>
        </p:txBody>
      </p:sp>
      <p:pic>
        <p:nvPicPr>
          <p:cNvPr id="9" name="Рисунок 5">
            <a:extLst>
              <a:ext uri="{FF2B5EF4-FFF2-40B4-BE49-F238E27FC236}">
                <a16:creationId xmlns:a16="http://schemas.microsoft.com/office/drawing/2014/main" id="{0485AF8F-033C-5509-CA02-07038FF5615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6933" y="1376706"/>
            <a:ext cx="17832917" cy="2955221"/>
          </a:xfrm>
          <a:prstGeom prst="rect">
            <a:avLst/>
          </a:prstGeom>
        </p:spPr>
      </p:pic>
      <p:sp>
        <p:nvSpPr>
          <p:cNvPr id="2" name="Holder 2"/>
          <p:cNvSpPr>
            <a:spLocks noGrp="1"/>
          </p:cNvSpPr>
          <p:nvPr>
            <p:ph type="ctrTitle"/>
          </p:nvPr>
        </p:nvSpPr>
        <p:spPr>
          <a:xfrm>
            <a:off x="1845102" y="5959475"/>
            <a:ext cx="16423127" cy="1231106"/>
          </a:xfrm>
          <a:prstGeom prst="rect">
            <a:avLst/>
          </a:prstGeom>
        </p:spPr>
        <p:txBody>
          <a:bodyPr wrap="square" lIns="0" tIns="0" rIns="0" bIns="0" anchor="b">
            <a:spAutoFit/>
          </a:bodyPr>
          <a:lstStyle>
            <a:lvl1pPr algn="l">
              <a:defRPr sz="8000" b="0" i="0">
                <a:solidFill>
                  <a:schemeClr val="bg1"/>
                </a:solidFill>
                <a:latin typeface="Avenir Next LT Pro Demi" panose="020B0704020202020204" pitchFamily="34" charset="0"/>
                <a:cs typeface="Avenir Black"/>
              </a:defRPr>
            </a:lvl1pPr>
          </a:lstStyle>
          <a:p>
            <a:endParaRPr/>
          </a:p>
        </p:txBody>
      </p:sp>
      <p:sp>
        <p:nvSpPr>
          <p:cNvPr id="3" name="Holder 3"/>
          <p:cNvSpPr>
            <a:spLocks noGrp="1"/>
          </p:cNvSpPr>
          <p:nvPr>
            <p:ph type="subTitle" idx="4"/>
          </p:nvPr>
        </p:nvSpPr>
        <p:spPr>
          <a:xfrm>
            <a:off x="1845102" y="7520072"/>
            <a:ext cx="16423127" cy="615553"/>
          </a:xfrm>
          <a:prstGeom prst="rect">
            <a:avLst/>
          </a:prstGeom>
        </p:spPr>
        <p:txBody>
          <a:bodyPr wrap="square" lIns="0" tIns="0" rIns="0" bIns="0">
            <a:spAutoFit/>
          </a:bodyPr>
          <a:lstStyle>
            <a:lvl1pPr>
              <a:defRPr sz="4000">
                <a:solidFill>
                  <a:schemeClr val="bg1"/>
                </a:solidFill>
              </a:defRPr>
            </a:lvl1pPr>
          </a:lstStyle>
          <a:p>
            <a:endParaRPr/>
          </a:p>
        </p:txBody>
      </p:sp>
      <p:sp>
        <p:nvSpPr>
          <p:cNvPr id="5" name="Holder 5"/>
          <p:cNvSpPr>
            <a:spLocks noGrp="1"/>
          </p:cNvSpPr>
          <p:nvPr>
            <p:ph type="dt" sz="half" idx="6"/>
          </p:nvPr>
        </p:nvSpPr>
        <p:spPr>
          <a:xfrm>
            <a:off x="13645957" y="9235217"/>
            <a:ext cx="4623943" cy="615553"/>
          </a:xfrm>
          <a:prstGeom prst="rect">
            <a:avLst/>
          </a:prstGeom>
        </p:spPr>
        <p:txBody>
          <a:bodyPr lIns="0" tIns="0" rIns="0" bIns="0"/>
          <a:lstStyle>
            <a:lvl1pPr algn="r">
              <a:defRPr sz="4000">
                <a:solidFill>
                  <a:schemeClr val="bg1"/>
                </a:solidFill>
                <a:latin typeface="+mj-lt"/>
              </a:defRPr>
            </a:lvl1pPr>
          </a:lstStyle>
          <a:p>
            <a:endParaRPr lang="en-US"/>
          </a:p>
        </p:txBody>
      </p:sp>
      <p:cxnSp>
        <p:nvCxnSpPr>
          <p:cNvPr id="26" name="Straight Connector 25">
            <a:extLst>
              <a:ext uri="{FF2B5EF4-FFF2-40B4-BE49-F238E27FC236}">
                <a16:creationId xmlns:a16="http://schemas.microsoft.com/office/drawing/2014/main" id="{A55D0D38-7F31-B919-8C30-3CE357356164}"/>
              </a:ext>
            </a:extLst>
          </p:cNvPr>
          <p:cNvCxnSpPr>
            <a:cxnSpLocks/>
          </p:cNvCxnSpPr>
          <p:nvPr userDrawn="1"/>
        </p:nvCxnSpPr>
        <p:spPr>
          <a:xfrm>
            <a:off x="1820758" y="8706786"/>
            <a:ext cx="164625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Slide (Flexible Background)">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1845102" y="9235217"/>
            <a:ext cx="11077052" cy="565467"/>
          </a:xfrm>
          <a:prstGeom prst="rect">
            <a:avLst/>
          </a:prstGeom>
        </p:spPr>
        <p:txBody>
          <a:bodyPr lIns="0" tIns="0" rIns="0" bIns="0"/>
          <a:lstStyle>
            <a:lvl1pPr algn="l">
              <a:defRPr sz="4000">
                <a:solidFill>
                  <a:schemeClr val="bg1"/>
                </a:solidFill>
                <a:latin typeface="+mn-lt"/>
              </a:defRPr>
            </a:lvl1pPr>
          </a:lstStyle>
          <a:p>
            <a:r>
              <a:rPr lang="de-DE"/>
              <a:t>Presentation to Keidanren</a:t>
            </a:r>
            <a:endParaRPr lang="en-US"/>
          </a:p>
        </p:txBody>
      </p:sp>
      <p:sp>
        <p:nvSpPr>
          <p:cNvPr id="2" name="Holder 2"/>
          <p:cNvSpPr>
            <a:spLocks noGrp="1"/>
          </p:cNvSpPr>
          <p:nvPr>
            <p:ph type="ctrTitle"/>
          </p:nvPr>
        </p:nvSpPr>
        <p:spPr>
          <a:xfrm>
            <a:off x="1845102" y="5959475"/>
            <a:ext cx="16423127" cy="1231106"/>
          </a:xfrm>
          <a:prstGeom prst="rect">
            <a:avLst/>
          </a:prstGeom>
        </p:spPr>
        <p:txBody>
          <a:bodyPr wrap="square" lIns="0" tIns="0" rIns="0" bIns="0" anchor="b">
            <a:spAutoFit/>
          </a:bodyPr>
          <a:lstStyle>
            <a:lvl1pPr algn="l">
              <a:defRPr sz="8000" b="0" i="0">
                <a:solidFill>
                  <a:schemeClr val="bg1"/>
                </a:solidFill>
                <a:latin typeface="Avenir Next LT Pro Demi" panose="020B0704020202020204" pitchFamily="34" charset="0"/>
                <a:cs typeface="Avenir Black"/>
              </a:defRPr>
            </a:lvl1pPr>
          </a:lstStyle>
          <a:p>
            <a:endParaRPr/>
          </a:p>
        </p:txBody>
      </p:sp>
      <p:sp>
        <p:nvSpPr>
          <p:cNvPr id="3" name="Holder 3"/>
          <p:cNvSpPr>
            <a:spLocks noGrp="1"/>
          </p:cNvSpPr>
          <p:nvPr>
            <p:ph type="subTitle" idx="4"/>
          </p:nvPr>
        </p:nvSpPr>
        <p:spPr>
          <a:xfrm>
            <a:off x="1845102" y="7520072"/>
            <a:ext cx="16423127" cy="615553"/>
          </a:xfrm>
          <a:prstGeom prst="rect">
            <a:avLst/>
          </a:prstGeom>
        </p:spPr>
        <p:txBody>
          <a:bodyPr wrap="square" lIns="0" tIns="0" rIns="0" bIns="0">
            <a:spAutoFit/>
          </a:bodyPr>
          <a:lstStyle>
            <a:lvl1pPr>
              <a:defRPr sz="4000">
                <a:solidFill>
                  <a:schemeClr val="bg1"/>
                </a:solidFill>
              </a:defRPr>
            </a:lvl1pPr>
          </a:lstStyle>
          <a:p>
            <a:endParaRPr/>
          </a:p>
        </p:txBody>
      </p:sp>
      <p:sp>
        <p:nvSpPr>
          <p:cNvPr id="5" name="Holder 5"/>
          <p:cNvSpPr>
            <a:spLocks noGrp="1"/>
          </p:cNvSpPr>
          <p:nvPr>
            <p:ph type="dt" sz="half" idx="6"/>
          </p:nvPr>
        </p:nvSpPr>
        <p:spPr>
          <a:xfrm>
            <a:off x="13645957" y="9235217"/>
            <a:ext cx="4623943" cy="615553"/>
          </a:xfrm>
          <a:prstGeom prst="rect">
            <a:avLst/>
          </a:prstGeom>
        </p:spPr>
        <p:txBody>
          <a:bodyPr lIns="0" tIns="0" rIns="0" bIns="0"/>
          <a:lstStyle>
            <a:lvl1pPr algn="r">
              <a:defRPr sz="4000">
                <a:solidFill>
                  <a:schemeClr val="bg1"/>
                </a:solidFill>
                <a:latin typeface="+mj-lt"/>
              </a:defRPr>
            </a:lvl1pPr>
          </a:lstStyle>
          <a:p>
            <a:endParaRPr lang="en-US"/>
          </a:p>
        </p:txBody>
      </p:sp>
      <p:sp>
        <p:nvSpPr>
          <p:cNvPr id="6" name="Rectangle 5">
            <a:extLst>
              <a:ext uri="{FF2B5EF4-FFF2-40B4-BE49-F238E27FC236}">
                <a16:creationId xmlns:a16="http://schemas.microsoft.com/office/drawing/2014/main" id="{ABF11368-0DC3-60B7-3782-EA5852BCFB47}"/>
              </a:ext>
            </a:extLst>
          </p:cNvPr>
          <p:cNvSpPr/>
          <p:nvPr userDrawn="1"/>
        </p:nvSpPr>
        <p:spPr>
          <a:xfrm>
            <a:off x="0" y="0"/>
            <a:ext cx="20104100" cy="11309350"/>
          </a:xfrm>
          <a:prstGeom prst="rect">
            <a:avLst/>
          </a:prstGeom>
          <a:solidFill>
            <a:srgbClr val="F9F9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100045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accent2"/>
                </a:solidFill>
                <a:latin typeface="Avenir Next LT Pro" panose="020B0504020202020204" pitchFamily="34" charset="0"/>
              </a:defRPr>
            </a:lvl1pPr>
          </a:lstStyle>
          <a:p>
            <a:fld id="{B6F15528-21DE-4FAA-801E-634DDDAF4B2B}" type="slidenum">
              <a:rPr lang="en-US" smtClean="0"/>
              <a:pPr/>
              <a:t>‹#›</a:t>
            </a:fld>
            <a:endParaRPr lang="en-US"/>
          </a:p>
        </p:txBody>
      </p:sp>
      <p:sp>
        <p:nvSpPr>
          <p:cNvPr id="7" name="Title Placeholder 13">
            <a:extLst>
              <a:ext uri="{FF2B5EF4-FFF2-40B4-BE49-F238E27FC236}">
                <a16:creationId xmlns:a16="http://schemas.microsoft.com/office/drawing/2014/main" id="{23455E8D-02B8-DFB1-4E10-D4FA57524C05}"/>
              </a:ext>
            </a:extLst>
          </p:cNvPr>
          <p:cNvSpPr>
            <a:spLocks noGrp="1"/>
          </p:cNvSpPr>
          <p:nvPr>
            <p:ph type="title" hasCustomPrompt="1"/>
          </p:nvPr>
        </p:nvSpPr>
        <p:spPr>
          <a:xfrm>
            <a:off x="790576" y="1"/>
            <a:ext cx="18509879" cy="2019116"/>
          </a:xfrm>
          <a:prstGeom prst="rect">
            <a:avLst/>
          </a:prstGeom>
        </p:spPr>
        <p:txBody>
          <a:bodyPr vert="horz" lIns="91440" tIns="45720" rIns="91440" bIns="45720" rtlCol="0" anchor="ctr">
            <a:normAutofit/>
          </a:bodyPr>
          <a:lstStyle>
            <a:lvl1pPr marL="0" indent="0">
              <a:defRPr/>
            </a:lvl1pPr>
          </a:lstStyle>
          <a:p>
            <a:r>
              <a:rPr lang="en-US"/>
              <a:t>Click to edit title</a:t>
            </a:r>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accent2"/>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2"/>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sp>
        <p:nvSpPr>
          <p:cNvPr id="2" name="Holder 3">
            <a:extLst>
              <a:ext uri="{FF2B5EF4-FFF2-40B4-BE49-F238E27FC236}">
                <a16:creationId xmlns:a16="http://schemas.microsoft.com/office/drawing/2014/main" id="{11874F15-FE46-F511-0374-45506E2203A2}"/>
              </a:ext>
            </a:extLst>
          </p:cNvPr>
          <p:cNvSpPr>
            <a:spLocks noGrp="1"/>
          </p:cNvSpPr>
          <p:nvPr>
            <p:ph type="body" idx="1"/>
          </p:nvPr>
        </p:nvSpPr>
        <p:spPr>
          <a:xfrm>
            <a:off x="790575" y="2829322"/>
            <a:ext cx="18509879" cy="615553"/>
          </a:xfrm>
          <a:prstGeom prst="rect">
            <a:avLst/>
          </a:prstGeom>
        </p:spPr>
        <p:txBody>
          <a:bodyPr lIns="0" tIns="0" rIns="0" bIns="0"/>
          <a:lstStyle>
            <a:lvl1pPr marL="84138" indent="0">
              <a:defRPr/>
            </a:lvl1pPr>
          </a:lstStyle>
          <a:p>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90575" y="2829322"/>
            <a:ext cx="18509879" cy="615553"/>
          </a:xfrm>
          <a:prstGeom prst="rect">
            <a:avLst/>
          </a:prstGeom>
        </p:spPr>
        <p:txBody>
          <a:bodyPr lIns="0" tIns="0" rIns="0" bIns="0"/>
          <a:lstStyle>
            <a:lvl1pPr marL="84138" indent="0">
              <a:defRPr/>
            </a:lvl1pPr>
          </a:lstStyle>
          <a:p>
            <a:endParaRPr/>
          </a:p>
        </p:txBody>
      </p:sp>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accent2"/>
                </a:solidFill>
                <a:latin typeface="Avenir Next LT Pro" panose="020B0504020202020204" pitchFamily="34" charset="0"/>
              </a:defRPr>
            </a:lvl1pPr>
          </a:lstStyle>
          <a:p>
            <a:fld id="{B6F15528-21DE-4FAA-801E-634DDDAF4B2B}" type="slidenum">
              <a:rPr lang="en-US" smtClean="0"/>
              <a:pPr/>
              <a:t>‹#›</a:t>
            </a:fld>
            <a:endParaRPr lang="en-US"/>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accent2"/>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2"/>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sp>
        <p:nvSpPr>
          <p:cNvPr id="2" name="Title Placeholder 13">
            <a:extLst>
              <a:ext uri="{FF2B5EF4-FFF2-40B4-BE49-F238E27FC236}">
                <a16:creationId xmlns:a16="http://schemas.microsoft.com/office/drawing/2014/main" id="{80CB80C4-4BAE-F8C5-3E45-672270AC5C65}"/>
              </a:ext>
            </a:extLst>
          </p:cNvPr>
          <p:cNvSpPr>
            <a:spLocks noGrp="1"/>
          </p:cNvSpPr>
          <p:nvPr>
            <p:ph type="title" hasCustomPrompt="1"/>
          </p:nvPr>
        </p:nvSpPr>
        <p:spPr>
          <a:xfrm>
            <a:off x="790576" y="92075"/>
            <a:ext cx="18509879" cy="1235074"/>
          </a:xfrm>
          <a:prstGeom prst="rect">
            <a:avLst/>
          </a:prstGeom>
        </p:spPr>
        <p:txBody>
          <a:bodyPr vert="horz" lIns="91440" tIns="45720" rIns="91440" bIns="45720" rtlCol="0" anchor="ctr">
            <a:normAutofit/>
          </a:bodyPr>
          <a:lstStyle>
            <a:lvl1pPr>
              <a:defRPr/>
            </a:lvl1pPr>
          </a:lstStyle>
          <a:p>
            <a:r>
              <a:rPr lang="en-US"/>
              <a:t>Click to edit title</a:t>
            </a:r>
          </a:p>
        </p:txBody>
      </p:sp>
      <p:sp>
        <p:nvSpPr>
          <p:cNvPr id="10" name="Holder 3">
            <a:extLst>
              <a:ext uri="{FF2B5EF4-FFF2-40B4-BE49-F238E27FC236}">
                <a16:creationId xmlns:a16="http://schemas.microsoft.com/office/drawing/2014/main" id="{1D91DB5C-654B-9BE3-291E-6F86BFD78183}"/>
              </a:ext>
            </a:extLst>
          </p:cNvPr>
          <p:cNvSpPr>
            <a:spLocks noGrp="1"/>
          </p:cNvSpPr>
          <p:nvPr>
            <p:ph type="subTitle" idx="4"/>
          </p:nvPr>
        </p:nvSpPr>
        <p:spPr>
          <a:xfrm>
            <a:off x="790575" y="1311275"/>
            <a:ext cx="18509879" cy="492443"/>
          </a:xfrm>
          <a:prstGeom prst="rect">
            <a:avLst/>
          </a:prstGeom>
        </p:spPr>
        <p:txBody>
          <a:bodyPr wrap="square" lIns="0" tIns="0" rIns="0" bIns="0">
            <a:spAutoFit/>
          </a:bodyPr>
          <a:lstStyle>
            <a:lvl1pPr marL="85725" indent="0">
              <a:defRPr sz="3200">
                <a:solidFill>
                  <a:schemeClr val="accent2"/>
                </a:solidFill>
              </a:defRPr>
            </a:lvl1pPr>
          </a:lstStyle>
          <a:p>
            <a:endParaRPr/>
          </a:p>
        </p:txBody>
      </p:sp>
    </p:spTree>
    <p:extLst>
      <p:ext uri="{BB962C8B-B14F-4D97-AF65-F5344CB8AC3E}">
        <p14:creationId xmlns:p14="http://schemas.microsoft.com/office/powerpoint/2010/main" val="190610415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Secondary - Dark)">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2036D5D-CAAF-36DF-DDB9-02342325C36B}"/>
              </a:ext>
            </a:extLst>
          </p:cNvPr>
          <p:cNvSpPr/>
          <p:nvPr userDrawn="1"/>
        </p:nvSpPr>
        <p:spPr>
          <a:xfrm>
            <a:off x="8070850" y="9083675"/>
            <a:ext cx="4267200" cy="19812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bg1"/>
                </a:solidFill>
                <a:latin typeface="Avenir Next LT Pro" panose="020B0504020202020204" pitchFamily="34" charset="0"/>
              </a:defRPr>
            </a:lvl1pPr>
          </a:lstStyle>
          <a:p>
            <a:fld id="{B6F15528-21DE-4FAA-801E-634DDDAF4B2B}" type="slidenum">
              <a:rPr lang="en-US" smtClean="0"/>
              <a:pPr/>
              <a:t>‹#›</a:t>
            </a:fld>
            <a:endParaRPr lang="en-US"/>
          </a:p>
        </p:txBody>
      </p:sp>
      <p:sp>
        <p:nvSpPr>
          <p:cNvPr id="7" name="Title Placeholder 13">
            <a:extLst>
              <a:ext uri="{FF2B5EF4-FFF2-40B4-BE49-F238E27FC236}">
                <a16:creationId xmlns:a16="http://schemas.microsoft.com/office/drawing/2014/main" id="{23455E8D-02B8-DFB1-4E10-D4FA57524C05}"/>
              </a:ext>
            </a:extLst>
          </p:cNvPr>
          <p:cNvSpPr>
            <a:spLocks noGrp="1"/>
          </p:cNvSpPr>
          <p:nvPr>
            <p:ph type="title" hasCustomPrompt="1"/>
          </p:nvPr>
        </p:nvSpPr>
        <p:spPr>
          <a:xfrm>
            <a:off x="790576" y="1"/>
            <a:ext cx="18509879" cy="2019116"/>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title</a:t>
            </a:r>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bg1"/>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3"/>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pic>
        <p:nvPicPr>
          <p:cNvPr id="15" name="Picture 14" descr="A black background with white text&#10;&#10;AI-generated content may be incorrect.">
            <a:extLst>
              <a:ext uri="{FF2B5EF4-FFF2-40B4-BE49-F238E27FC236}">
                <a16:creationId xmlns:a16="http://schemas.microsoft.com/office/drawing/2014/main" id="{9F8BEC40-B181-6A26-A683-1B49A8C262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43925" y="10183783"/>
            <a:ext cx="3016250" cy="640321"/>
          </a:xfrm>
          <a:prstGeom prst="rect">
            <a:avLst/>
          </a:prstGeom>
        </p:spPr>
      </p:pic>
      <p:sp>
        <p:nvSpPr>
          <p:cNvPr id="17" name="Holder 3">
            <a:extLst>
              <a:ext uri="{FF2B5EF4-FFF2-40B4-BE49-F238E27FC236}">
                <a16:creationId xmlns:a16="http://schemas.microsoft.com/office/drawing/2014/main" id="{7AEFFCFE-8847-ECEE-6F33-DFA34A276E3C}"/>
              </a:ext>
            </a:extLst>
          </p:cNvPr>
          <p:cNvSpPr>
            <a:spLocks noGrp="1"/>
          </p:cNvSpPr>
          <p:nvPr>
            <p:ph type="body" idx="1"/>
          </p:nvPr>
        </p:nvSpPr>
        <p:spPr>
          <a:xfrm>
            <a:off x="790575" y="2829322"/>
            <a:ext cx="18509879" cy="615553"/>
          </a:xfrm>
          <a:prstGeom prst="rect">
            <a:avLst/>
          </a:prstGeom>
        </p:spPr>
        <p:txBody>
          <a:bodyPr lIns="0" tIns="0" rIns="0" bIns="0"/>
          <a:lstStyle>
            <a:lvl1pPr marL="84138" indent="0">
              <a:defRPr>
                <a:solidFill>
                  <a:schemeClr val="accent1"/>
                </a:solidFill>
              </a:defRPr>
            </a:lvl1pPr>
          </a:lstStyle>
          <a:p>
            <a:endParaRPr/>
          </a:p>
        </p:txBody>
      </p:sp>
    </p:spTree>
    <p:extLst>
      <p:ext uri="{BB962C8B-B14F-4D97-AF65-F5344CB8AC3E}">
        <p14:creationId xmlns:p14="http://schemas.microsoft.com/office/powerpoint/2010/main" val="336628218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Secondary - Dark)">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2036D5D-CAAF-36DF-DDB9-02342325C36B}"/>
              </a:ext>
            </a:extLst>
          </p:cNvPr>
          <p:cNvSpPr/>
          <p:nvPr userDrawn="1"/>
        </p:nvSpPr>
        <p:spPr>
          <a:xfrm>
            <a:off x="8070850" y="9083675"/>
            <a:ext cx="4267200" cy="19812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bg1"/>
                </a:solidFill>
                <a:latin typeface="Avenir Next LT Pro" panose="020B0504020202020204" pitchFamily="34" charset="0"/>
              </a:defRPr>
            </a:lvl1pPr>
          </a:lstStyle>
          <a:p>
            <a:fld id="{B6F15528-21DE-4FAA-801E-634DDDAF4B2B}" type="slidenum">
              <a:rPr lang="en-US" smtClean="0"/>
              <a:pPr/>
              <a:t>‹#›</a:t>
            </a:fld>
            <a:endParaRPr lang="en-US"/>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bg1"/>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3"/>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pic>
        <p:nvPicPr>
          <p:cNvPr id="15" name="Picture 14" descr="A black background with white text&#10;&#10;AI-generated content may be incorrect.">
            <a:extLst>
              <a:ext uri="{FF2B5EF4-FFF2-40B4-BE49-F238E27FC236}">
                <a16:creationId xmlns:a16="http://schemas.microsoft.com/office/drawing/2014/main" id="{9F8BEC40-B181-6A26-A683-1B49A8C262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43925" y="10183783"/>
            <a:ext cx="3016250" cy="640321"/>
          </a:xfrm>
          <a:prstGeom prst="rect">
            <a:avLst/>
          </a:prstGeom>
        </p:spPr>
      </p:pic>
      <p:sp>
        <p:nvSpPr>
          <p:cNvPr id="17" name="Holder 3">
            <a:extLst>
              <a:ext uri="{FF2B5EF4-FFF2-40B4-BE49-F238E27FC236}">
                <a16:creationId xmlns:a16="http://schemas.microsoft.com/office/drawing/2014/main" id="{7AEFFCFE-8847-ECEE-6F33-DFA34A276E3C}"/>
              </a:ext>
            </a:extLst>
          </p:cNvPr>
          <p:cNvSpPr>
            <a:spLocks noGrp="1"/>
          </p:cNvSpPr>
          <p:nvPr>
            <p:ph type="body" idx="1"/>
          </p:nvPr>
        </p:nvSpPr>
        <p:spPr>
          <a:xfrm>
            <a:off x="790575" y="2829322"/>
            <a:ext cx="18509879" cy="615553"/>
          </a:xfrm>
          <a:prstGeom prst="rect">
            <a:avLst/>
          </a:prstGeom>
        </p:spPr>
        <p:txBody>
          <a:bodyPr lIns="0" tIns="0" rIns="0" bIns="0"/>
          <a:lstStyle>
            <a:lvl1pPr marL="84138" indent="0">
              <a:defRPr>
                <a:solidFill>
                  <a:schemeClr val="accent1"/>
                </a:solidFill>
              </a:defRPr>
            </a:lvl1pPr>
          </a:lstStyle>
          <a:p>
            <a:endParaRPr/>
          </a:p>
        </p:txBody>
      </p:sp>
      <p:sp>
        <p:nvSpPr>
          <p:cNvPr id="8" name="Title Placeholder 13">
            <a:extLst>
              <a:ext uri="{FF2B5EF4-FFF2-40B4-BE49-F238E27FC236}">
                <a16:creationId xmlns:a16="http://schemas.microsoft.com/office/drawing/2014/main" id="{9C63033A-2BAD-CFED-A71A-642D655FABCB}"/>
              </a:ext>
            </a:extLst>
          </p:cNvPr>
          <p:cNvSpPr>
            <a:spLocks noGrp="1"/>
          </p:cNvSpPr>
          <p:nvPr>
            <p:ph type="title" hasCustomPrompt="1"/>
          </p:nvPr>
        </p:nvSpPr>
        <p:spPr>
          <a:xfrm>
            <a:off x="790576" y="92075"/>
            <a:ext cx="18509879" cy="1235074"/>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title</a:t>
            </a:r>
          </a:p>
        </p:txBody>
      </p:sp>
      <p:sp>
        <p:nvSpPr>
          <p:cNvPr id="9" name="Holder 3">
            <a:extLst>
              <a:ext uri="{FF2B5EF4-FFF2-40B4-BE49-F238E27FC236}">
                <a16:creationId xmlns:a16="http://schemas.microsoft.com/office/drawing/2014/main" id="{469E3275-EE04-B4FB-5787-894DC0BDEE9C}"/>
              </a:ext>
            </a:extLst>
          </p:cNvPr>
          <p:cNvSpPr>
            <a:spLocks noGrp="1"/>
          </p:cNvSpPr>
          <p:nvPr>
            <p:ph type="subTitle" idx="4"/>
          </p:nvPr>
        </p:nvSpPr>
        <p:spPr>
          <a:xfrm>
            <a:off x="790575" y="1311275"/>
            <a:ext cx="18509879" cy="492443"/>
          </a:xfrm>
          <a:prstGeom prst="rect">
            <a:avLst/>
          </a:prstGeom>
        </p:spPr>
        <p:txBody>
          <a:bodyPr wrap="square" lIns="0" tIns="0" rIns="0" bIns="0">
            <a:spAutoFit/>
          </a:bodyPr>
          <a:lstStyle>
            <a:lvl1pPr marL="85725" indent="0">
              <a:defRPr sz="3200">
                <a:solidFill>
                  <a:schemeClr val="bg1"/>
                </a:solidFill>
              </a:defRPr>
            </a:lvl1pPr>
          </a:lstStyle>
          <a:p>
            <a:endParaRPr/>
          </a:p>
        </p:txBody>
      </p:sp>
    </p:spTree>
    <p:extLst>
      <p:ext uri="{BB962C8B-B14F-4D97-AF65-F5344CB8AC3E}">
        <p14:creationId xmlns:p14="http://schemas.microsoft.com/office/powerpoint/2010/main" val="3722926587"/>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act U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210C15-E204-119B-5145-EA36292CC864}"/>
              </a:ext>
            </a:extLst>
          </p:cNvPr>
          <p:cNvSpPr/>
          <p:nvPr userDrawn="1"/>
        </p:nvSpPr>
        <p:spPr>
          <a:xfrm flipH="1">
            <a:off x="2" y="0"/>
            <a:ext cx="20104098" cy="1130935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2000" b="1"/>
          </a:p>
        </p:txBody>
      </p:sp>
      <p:sp>
        <p:nvSpPr>
          <p:cNvPr id="6" name="object 3">
            <a:extLst>
              <a:ext uri="{FF2B5EF4-FFF2-40B4-BE49-F238E27FC236}">
                <a16:creationId xmlns:a16="http://schemas.microsoft.com/office/drawing/2014/main" id="{66B8B6F9-5904-8DA3-ADBB-FAA3B45D6230}"/>
              </a:ext>
            </a:extLst>
          </p:cNvPr>
          <p:cNvSpPr txBox="1"/>
          <p:nvPr userDrawn="1"/>
        </p:nvSpPr>
        <p:spPr>
          <a:xfrm>
            <a:off x="1852430" y="6721475"/>
            <a:ext cx="7894817" cy="2592376"/>
          </a:xfrm>
          <a:prstGeom prst="rect">
            <a:avLst/>
          </a:prstGeom>
        </p:spPr>
        <p:txBody>
          <a:bodyPr vert="horz" wrap="square" lIns="0" tIns="250825" rIns="0" bIns="0" rtlCol="0" anchor="b">
            <a:spAutoFit/>
          </a:bodyPr>
          <a:lstStyle/>
          <a:p>
            <a:pPr marL="12700">
              <a:lnSpc>
                <a:spcPct val="100000"/>
              </a:lnSpc>
              <a:spcBef>
                <a:spcPts val="1975"/>
              </a:spcBef>
            </a:pPr>
            <a:r>
              <a:rPr sz="4000" b="1" dirty="0">
                <a:solidFill>
                  <a:srgbClr val="FFFFFF"/>
                </a:solidFill>
                <a:latin typeface="Avenir Next LT Pro Demi" panose="020B0704020202020204" pitchFamily="34" charset="0"/>
                <a:cs typeface="Avenir Black"/>
              </a:rPr>
              <a:t>CONTACT</a:t>
            </a:r>
            <a:r>
              <a:rPr sz="4000" b="1" spc="-125" dirty="0">
                <a:solidFill>
                  <a:srgbClr val="FFFFFF"/>
                </a:solidFill>
                <a:latin typeface="Avenir Next LT Pro Demi" panose="020B0704020202020204" pitchFamily="34" charset="0"/>
                <a:cs typeface="Avenir Black"/>
              </a:rPr>
              <a:t> </a:t>
            </a:r>
            <a:r>
              <a:rPr sz="4000" b="1" spc="-25" dirty="0">
                <a:solidFill>
                  <a:srgbClr val="FFFFFF"/>
                </a:solidFill>
                <a:latin typeface="Avenir Next LT Pro Demi" panose="020B0704020202020204" pitchFamily="34" charset="0"/>
                <a:cs typeface="Avenir Black"/>
              </a:rPr>
              <a:t>US</a:t>
            </a:r>
            <a:endParaRPr sz="4000" dirty="0">
              <a:latin typeface="Avenir Next LT Pro Demi" panose="020B0704020202020204" pitchFamily="34" charset="0"/>
              <a:cs typeface="Avenir Black"/>
            </a:endParaRPr>
          </a:p>
          <a:p>
            <a:pPr marL="12700" marR="5080">
              <a:lnSpc>
                <a:spcPct val="100000"/>
              </a:lnSpc>
              <a:spcBef>
                <a:spcPts val="0"/>
              </a:spcBef>
            </a:pPr>
            <a:endParaRPr lang="de-DE" sz="2800" b="1" i="0" dirty="0">
              <a:solidFill>
                <a:srgbClr val="FFFFFF"/>
              </a:solidFill>
              <a:latin typeface="+mj-lt"/>
              <a:cs typeface="Avenir Book"/>
            </a:endParaRPr>
          </a:p>
          <a:p>
            <a:pPr marL="12700" marR="5080">
              <a:lnSpc>
                <a:spcPct val="100000"/>
              </a:lnSpc>
              <a:spcBef>
                <a:spcPts val="0"/>
              </a:spcBef>
            </a:pPr>
            <a:r>
              <a:rPr sz="2800" i="1" dirty="0">
                <a:solidFill>
                  <a:srgbClr val="FFFFFF"/>
                </a:solidFill>
                <a:latin typeface="+mj-lt"/>
                <a:cs typeface="Avenir Book"/>
              </a:rPr>
              <a:t>Business</a:t>
            </a:r>
            <a:r>
              <a:rPr sz="2800" i="1" spc="40" dirty="0">
                <a:solidFill>
                  <a:srgbClr val="FFFFFF"/>
                </a:solidFill>
                <a:latin typeface="+mj-lt"/>
                <a:cs typeface="Avenir Book"/>
              </a:rPr>
              <a:t> </a:t>
            </a:r>
            <a:r>
              <a:rPr sz="2800" i="1" dirty="0">
                <a:solidFill>
                  <a:srgbClr val="FFFFFF"/>
                </a:solidFill>
                <a:latin typeface="+mj-lt"/>
                <a:cs typeface="Avenir Book"/>
              </a:rPr>
              <a:t>at</a:t>
            </a:r>
            <a:r>
              <a:rPr sz="2800" i="1" spc="40" dirty="0">
                <a:solidFill>
                  <a:srgbClr val="FFFFFF"/>
                </a:solidFill>
                <a:latin typeface="+mj-lt"/>
                <a:cs typeface="Avenir Book"/>
              </a:rPr>
              <a:t> </a:t>
            </a:r>
            <a:r>
              <a:rPr sz="2800" i="1" dirty="0">
                <a:solidFill>
                  <a:srgbClr val="FFFFFF"/>
                </a:solidFill>
                <a:latin typeface="+mj-lt"/>
                <a:cs typeface="Avenir Book"/>
              </a:rPr>
              <a:t>OECD</a:t>
            </a:r>
            <a:r>
              <a:rPr sz="2800" i="1" spc="40" dirty="0">
                <a:solidFill>
                  <a:srgbClr val="FFFFFF"/>
                </a:solidFill>
                <a:latin typeface="+mj-lt"/>
                <a:cs typeface="Avenir Book"/>
              </a:rPr>
              <a:t> </a:t>
            </a:r>
            <a:r>
              <a:rPr sz="2800" spc="-10" dirty="0">
                <a:solidFill>
                  <a:srgbClr val="FFFFFF"/>
                </a:solidFill>
                <a:latin typeface="+mj-lt"/>
                <a:cs typeface="Avenir Book"/>
              </a:rPr>
              <a:t>(BIAC) </a:t>
            </a:r>
            <a:endParaRPr lang="en-GB" sz="2800" spc="-10" dirty="0">
              <a:solidFill>
                <a:srgbClr val="FFFFFF"/>
              </a:solidFill>
              <a:latin typeface="+mj-lt"/>
              <a:cs typeface="Avenir Book"/>
            </a:endParaRPr>
          </a:p>
          <a:p>
            <a:pPr marL="12700" marR="5080">
              <a:lnSpc>
                <a:spcPct val="100000"/>
              </a:lnSpc>
              <a:spcBef>
                <a:spcPts val="0"/>
              </a:spcBef>
            </a:pPr>
            <a:r>
              <a:rPr sz="2800" dirty="0">
                <a:solidFill>
                  <a:srgbClr val="FFFFFF"/>
                </a:solidFill>
                <a:latin typeface="+mj-lt"/>
                <a:cs typeface="Avenir Book"/>
              </a:rPr>
              <a:t>13/15</a:t>
            </a:r>
            <a:r>
              <a:rPr sz="2800" spc="60" dirty="0">
                <a:solidFill>
                  <a:srgbClr val="FFFFFF"/>
                </a:solidFill>
                <a:latin typeface="+mj-lt"/>
                <a:cs typeface="Avenir Book"/>
              </a:rPr>
              <a:t> </a:t>
            </a:r>
            <a:r>
              <a:rPr sz="2800" dirty="0">
                <a:solidFill>
                  <a:srgbClr val="FFFFFF"/>
                </a:solidFill>
                <a:latin typeface="+mj-lt"/>
                <a:cs typeface="Avenir Book"/>
              </a:rPr>
              <a:t>Chaussée</a:t>
            </a:r>
            <a:r>
              <a:rPr sz="2800" spc="60" dirty="0">
                <a:solidFill>
                  <a:srgbClr val="FFFFFF"/>
                </a:solidFill>
                <a:latin typeface="+mj-lt"/>
                <a:cs typeface="Avenir Book"/>
              </a:rPr>
              <a:t> </a:t>
            </a:r>
            <a:r>
              <a:rPr sz="2800" dirty="0">
                <a:solidFill>
                  <a:srgbClr val="FFFFFF"/>
                </a:solidFill>
                <a:latin typeface="+mj-lt"/>
                <a:cs typeface="Avenir Book"/>
              </a:rPr>
              <a:t>de</a:t>
            </a:r>
            <a:r>
              <a:rPr sz="2800" spc="65" dirty="0">
                <a:solidFill>
                  <a:srgbClr val="FFFFFF"/>
                </a:solidFill>
                <a:latin typeface="+mj-lt"/>
                <a:cs typeface="Avenir Book"/>
              </a:rPr>
              <a:t> </a:t>
            </a:r>
            <a:r>
              <a:rPr sz="2800" dirty="0">
                <a:solidFill>
                  <a:srgbClr val="FFFFFF"/>
                </a:solidFill>
                <a:latin typeface="+mj-lt"/>
                <a:cs typeface="Avenir Book"/>
              </a:rPr>
              <a:t>la</a:t>
            </a:r>
            <a:r>
              <a:rPr sz="2800" spc="60" dirty="0">
                <a:solidFill>
                  <a:srgbClr val="FFFFFF"/>
                </a:solidFill>
                <a:latin typeface="+mj-lt"/>
                <a:cs typeface="Avenir Book"/>
              </a:rPr>
              <a:t> </a:t>
            </a:r>
            <a:r>
              <a:rPr sz="2800" spc="-10" dirty="0" err="1">
                <a:solidFill>
                  <a:srgbClr val="FFFFFF"/>
                </a:solidFill>
                <a:latin typeface="+mj-lt"/>
                <a:cs typeface="Avenir Book"/>
              </a:rPr>
              <a:t>Muette</a:t>
            </a:r>
            <a:r>
              <a:rPr sz="2800" spc="-10" dirty="0">
                <a:solidFill>
                  <a:srgbClr val="FFFFFF"/>
                </a:solidFill>
                <a:latin typeface="+mj-lt"/>
                <a:cs typeface="Avenir Book"/>
              </a:rPr>
              <a:t> </a:t>
            </a:r>
            <a:endParaRPr lang="en-GB" sz="2800" spc="-10" dirty="0">
              <a:solidFill>
                <a:srgbClr val="FFFFFF"/>
              </a:solidFill>
              <a:latin typeface="+mj-lt"/>
              <a:cs typeface="Avenir Book"/>
            </a:endParaRPr>
          </a:p>
          <a:p>
            <a:pPr marL="12700" marR="5080">
              <a:lnSpc>
                <a:spcPct val="100000"/>
              </a:lnSpc>
              <a:spcBef>
                <a:spcPts val="0"/>
              </a:spcBef>
            </a:pPr>
            <a:r>
              <a:rPr sz="2800" dirty="0">
                <a:solidFill>
                  <a:srgbClr val="FFFFFF"/>
                </a:solidFill>
                <a:latin typeface="+mj-lt"/>
                <a:cs typeface="Avenir Book"/>
              </a:rPr>
              <a:t>75016</a:t>
            </a:r>
            <a:r>
              <a:rPr sz="2800" spc="75" dirty="0">
                <a:solidFill>
                  <a:srgbClr val="FFFFFF"/>
                </a:solidFill>
                <a:latin typeface="+mj-lt"/>
                <a:cs typeface="Avenir Book"/>
              </a:rPr>
              <a:t> </a:t>
            </a:r>
            <a:r>
              <a:rPr sz="2800" dirty="0">
                <a:solidFill>
                  <a:srgbClr val="FFFFFF"/>
                </a:solidFill>
                <a:latin typeface="+mj-lt"/>
                <a:cs typeface="Avenir Book"/>
              </a:rPr>
              <a:t>Paris</a:t>
            </a:r>
            <a:r>
              <a:rPr lang="de-DE" sz="2800" dirty="0">
                <a:solidFill>
                  <a:srgbClr val="FFFFFF"/>
                </a:solidFill>
                <a:latin typeface="+mj-lt"/>
                <a:cs typeface="Avenir Book"/>
              </a:rPr>
              <a:t>, </a:t>
            </a:r>
            <a:r>
              <a:rPr sz="2800" spc="-10" dirty="0">
                <a:solidFill>
                  <a:srgbClr val="FFFFFF"/>
                </a:solidFill>
                <a:latin typeface="+mj-lt"/>
                <a:cs typeface="Avenir Book"/>
              </a:rPr>
              <a:t>France</a:t>
            </a:r>
            <a:endParaRPr sz="2800" dirty="0">
              <a:latin typeface="+mj-lt"/>
              <a:cs typeface="Avenir Book"/>
            </a:endParaRPr>
          </a:p>
        </p:txBody>
      </p:sp>
      <p:sp>
        <p:nvSpPr>
          <p:cNvPr id="22" name="object 3">
            <a:extLst>
              <a:ext uri="{FF2B5EF4-FFF2-40B4-BE49-F238E27FC236}">
                <a16:creationId xmlns:a16="http://schemas.microsoft.com/office/drawing/2014/main" id="{DAD32230-DF4D-8978-393E-A5151760FD88}"/>
              </a:ext>
            </a:extLst>
          </p:cNvPr>
          <p:cNvSpPr txBox="1"/>
          <p:nvPr userDrawn="1"/>
        </p:nvSpPr>
        <p:spPr>
          <a:xfrm>
            <a:off x="8481833" y="7304850"/>
            <a:ext cx="7894817" cy="1976823"/>
          </a:xfrm>
          <a:prstGeom prst="rect">
            <a:avLst/>
          </a:prstGeom>
        </p:spPr>
        <p:txBody>
          <a:bodyPr vert="horz" wrap="square" lIns="0" tIns="250825" rIns="0" bIns="0" rtlCol="0" anchor="b">
            <a:spAutoFit/>
          </a:bodyPr>
          <a:lstStyle/>
          <a:p>
            <a:pPr marL="12700" marR="5080">
              <a:lnSpc>
                <a:spcPct val="100000"/>
              </a:lnSpc>
              <a:spcBef>
                <a:spcPts val="0"/>
              </a:spcBef>
            </a:pPr>
            <a:r>
              <a:rPr sz="2800" b="1" spc="-10" dirty="0">
                <a:solidFill>
                  <a:srgbClr val="FFFFFF"/>
                </a:solidFill>
                <a:latin typeface="+mj-lt"/>
                <a:cs typeface="Avenir Book"/>
              </a:rPr>
              <a:t> </a:t>
            </a:r>
            <a:endParaRPr lang="en-GB" sz="2800" b="1" spc="-10" dirty="0">
              <a:solidFill>
                <a:srgbClr val="FFFFFF"/>
              </a:solidFill>
              <a:latin typeface="+mj-lt"/>
              <a:cs typeface="Avenir Book"/>
            </a:endParaRPr>
          </a:p>
          <a:p>
            <a:pPr marL="12700" marR="5080">
              <a:lnSpc>
                <a:spcPct val="100000"/>
              </a:lnSpc>
              <a:spcBef>
                <a:spcPts val="0"/>
              </a:spcBef>
            </a:pPr>
            <a:r>
              <a:rPr lang="de-DE" sz="2800" dirty="0">
                <a:solidFill>
                  <a:srgbClr val="FFFFFF"/>
                </a:solidFill>
                <a:latin typeface="+mj-lt"/>
                <a:cs typeface="Avenir Book"/>
              </a:rPr>
              <a:t>www.businessatoecd.org</a:t>
            </a:r>
          </a:p>
          <a:p>
            <a:pPr marL="12700" marR="5080" lvl="0" indent="0" defTabSz="914400" eaLnBrk="1" fontAlgn="auto" latinLnBrk="0" hangingPunct="1">
              <a:lnSpc>
                <a:spcPct val="100000"/>
              </a:lnSpc>
              <a:spcBef>
                <a:spcPts val="0"/>
              </a:spcBef>
              <a:spcAft>
                <a:spcPts val="0"/>
              </a:spcAft>
              <a:buClrTx/>
              <a:buSzTx/>
              <a:buFontTx/>
              <a:buNone/>
              <a:tabLst/>
              <a:defRPr/>
            </a:pPr>
            <a:r>
              <a:rPr lang="de-DE" sz="2800" dirty="0">
                <a:solidFill>
                  <a:srgbClr val="FFFFFF"/>
                </a:solidFill>
                <a:latin typeface="+mj-lt"/>
                <a:cs typeface="Avenir Book"/>
              </a:rPr>
              <a:t>@BusinessatOECD</a:t>
            </a:r>
          </a:p>
          <a:p>
            <a:pPr marL="12700" marR="5080">
              <a:lnSpc>
                <a:spcPct val="100000"/>
              </a:lnSpc>
              <a:spcBef>
                <a:spcPts val="0"/>
              </a:spcBef>
            </a:pPr>
            <a:r>
              <a:rPr lang="de-DE" sz="2800" i="0" dirty="0">
                <a:solidFill>
                  <a:srgbClr val="FFFFFF"/>
                </a:solidFill>
                <a:latin typeface="+mj-lt"/>
                <a:cs typeface="Avenir Book"/>
              </a:rPr>
              <a:t>Business at OECD</a:t>
            </a:r>
            <a:endParaRPr lang="en-GB" sz="2800" i="0" dirty="0">
              <a:solidFill>
                <a:srgbClr val="FFFFFF"/>
              </a:solidFill>
              <a:latin typeface="+mj-lt"/>
              <a:cs typeface="Avenir Book"/>
            </a:endParaRPr>
          </a:p>
        </p:txBody>
      </p:sp>
      <p:pic>
        <p:nvPicPr>
          <p:cNvPr id="3" name="Рисунок 5">
            <a:extLst>
              <a:ext uri="{FF2B5EF4-FFF2-40B4-BE49-F238E27FC236}">
                <a16:creationId xmlns:a16="http://schemas.microsoft.com/office/drawing/2014/main" id="{14362031-B1F6-E3FB-C6D8-F05CB603B55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6933" y="1376706"/>
            <a:ext cx="17832917" cy="2955221"/>
          </a:xfrm>
          <a:prstGeom prst="rect">
            <a:avLst/>
          </a:prstGeom>
        </p:spPr>
      </p:pic>
      <p:sp>
        <p:nvSpPr>
          <p:cNvPr id="10" name="object 3">
            <a:extLst>
              <a:ext uri="{FF2B5EF4-FFF2-40B4-BE49-F238E27FC236}">
                <a16:creationId xmlns:a16="http://schemas.microsoft.com/office/drawing/2014/main" id="{CB50D745-3E99-99F4-F589-931FB5C0DE54}"/>
              </a:ext>
            </a:extLst>
          </p:cNvPr>
          <p:cNvSpPr txBox="1"/>
          <p:nvPr userDrawn="1"/>
        </p:nvSpPr>
        <p:spPr>
          <a:xfrm>
            <a:off x="10433050" y="7778731"/>
            <a:ext cx="7894817" cy="1115049"/>
          </a:xfrm>
          <a:prstGeom prst="rect">
            <a:avLst/>
          </a:prstGeom>
        </p:spPr>
        <p:txBody>
          <a:bodyPr vert="horz" wrap="square" lIns="0" tIns="250825" rIns="0" bIns="0" rtlCol="0" anchor="t">
            <a:spAutoFit/>
          </a:bodyPr>
          <a:lstStyle/>
          <a:p>
            <a:pPr marL="12700" marR="5080" algn="r">
              <a:lnSpc>
                <a:spcPct val="100000"/>
              </a:lnSpc>
              <a:spcBef>
                <a:spcPts val="0"/>
              </a:spcBef>
            </a:pPr>
            <a:r>
              <a:rPr sz="2800" b="1" spc="-10">
                <a:solidFill>
                  <a:srgbClr val="FFFFFF"/>
                </a:solidFill>
                <a:latin typeface="+mj-lt"/>
                <a:cs typeface="Avenir Book"/>
              </a:rPr>
              <a:t> </a:t>
            </a:r>
            <a:r>
              <a:rPr lang="de-DE" sz="2800">
                <a:solidFill>
                  <a:srgbClr val="FFFFFF"/>
                </a:solidFill>
                <a:latin typeface="+mj-lt"/>
                <a:cs typeface="Avenir Book"/>
              </a:rPr>
              <a:t>Tel: +33 (0)1 42 30 09 60</a:t>
            </a:r>
          </a:p>
          <a:p>
            <a:pPr marL="12700" marR="5080" algn="r">
              <a:lnSpc>
                <a:spcPct val="100000"/>
              </a:lnSpc>
              <a:spcBef>
                <a:spcPts val="0"/>
              </a:spcBef>
            </a:pPr>
            <a:r>
              <a:rPr lang="de-DE" sz="2800" i="0">
                <a:solidFill>
                  <a:srgbClr val="FFFFFF"/>
                </a:solidFill>
                <a:latin typeface="+mj-lt"/>
                <a:cs typeface="Avenir Book"/>
              </a:rPr>
              <a:t>communications@biac.org</a:t>
            </a:r>
            <a:endParaRPr sz="2800">
              <a:latin typeface="+mj-lt"/>
              <a:cs typeface="Avenir Book"/>
            </a:endParaRPr>
          </a:p>
        </p:txBody>
      </p:sp>
      <p:grpSp>
        <p:nvGrpSpPr>
          <p:cNvPr id="15" name="Group 14">
            <a:extLst>
              <a:ext uri="{FF2B5EF4-FFF2-40B4-BE49-F238E27FC236}">
                <a16:creationId xmlns:a16="http://schemas.microsoft.com/office/drawing/2014/main" id="{19E84A6F-2A7D-202E-6303-70EEAE9859C4}"/>
              </a:ext>
            </a:extLst>
          </p:cNvPr>
          <p:cNvGrpSpPr/>
          <p:nvPr userDrawn="1"/>
        </p:nvGrpSpPr>
        <p:grpSpPr>
          <a:xfrm>
            <a:off x="8055949" y="8074315"/>
            <a:ext cx="332566" cy="1161524"/>
            <a:chOff x="8055949" y="8074315"/>
            <a:chExt cx="332566" cy="1161524"/>
          </a:xfrm>
        </p:grpSpPr>
        <p:pic>
          <p:nvPicPr>
            <p:cNvPr id="4" name="Picture 3" descr="A white circle with a globe in it&#10;&#10;AI-generated content may be incorrect.">
              <a:extLst>
                <a:ext uri="{FF2B5EF4-FFF2-40B4-BE49-F238E27FC236}">
                  <a16:creationId xmlns:a16="http://schemas.microsoft.com/office/drawing/2014/main" id="{81403C56-69DE-C2AD-03D3-2D62B1A95FE5}"/>
                </a:ext>
              </a:extLst>
            </p:cNvPr>
            <p:cNvPicPr>
              <a:picLocks noChangeAspect="1"/>
            </p:cNvPicPr>
            <p:nvPr userDrawn="1"/>
          </p:nvPicPr>
          <p:blipFill>
            <a:blip r:embed="rId3"/>
            <a:stretch>
              <a:fillRect/>
            </a:stretch>
          </p:blipFill>
          <p:spPr>
            <a:xfrm>
              <a:off x="8059676" y="8074315"/>
              <a:ext cx="328839" cy="331388"/>
            </a:xfrm>
            <a:prstGeom prst="rect">
              <a:avLst/>
            </a:prstGeom>
          </p:spPr>
        </p:pic>
        <p:pic>
          <p:nvPicPr>
            <p:cNvPr id="9" name="Picture 8" descr="A black and white logo&#10;&#10;AI-generated content may be incorrect.">
              <a:extLst>
                <a:ext uri="{FF2B5EF4-FFF2-40B4-BE49-F238E27FC236}">
                  <a16:creationId xmlns:a16="http://schemas.microsoft.com/office/drawing/2014/main" id="{ED1FB3D4-6066-60B0-B57D-500AC2E703FC}"/>
                </a:ext>
              </a:extLst>
            </p:cNvPr>
            <p:cNvPicPr>
              <a:picLocks noChangeAspect="1"/>
            </p:cNvPicPr>
            <p:nvPr userDrawn="1"/>
          </p:nvPicPr>
          <p:blipFill>
            <a:blip r:embed="rId4"/>
            <a:stretch>
              <a:fillRect/>
            </a:stretch>
          </p:blipFill>
          <p:spPr>
            <a:xfrm>
              <a:off x="8055949" y="8904452"/>
              <a:ext cx="328838" cy="331387"/>
            </a:xfrm>
            <a:prstGeom prst="rect">
              <a:avLst/>
            </a:prstGeom>
          </p:spPr>
        </p:pic>
        <p:pic>
          <p:nvPicPr>
            <p:cNvPr id="12" name="Picture 11" descr="A white x in a circle&#10;&#10;AI-generated content may be incorrect.">
              <a:extLst>
                <a:ext uri="{FF2B5EF4-FFF2-40B4-BE49-F238E27FC236}">
                  <a16:creationId xmlns:a16="http://schemas.microsoft.com/office/drawing/2014/main" id="{27FAC104-C2BA-087A-1B8F-2197F8588A7C}"/>
                </a:ext>
              </a:extLst>
            </p:cNvPr>
            <p:cNvPicPr>
              <a:picLocks noChangeAspect="1"/>
            </p:cNvPicPr>
            <p:nvPr userDrawn="1"/>
          </p:nvPicPr>
          <p:blipFill>
            <a:blip r:embed="rId5"/>
            <a:stretch>
              <a:fillRect/>
            </a:stretch>
          </p:blipFill>
          <p:spPr>
            <a:xfrm>
              <a:off x="8055949" y="8495053"/>
              <a:ext cx="327564" cy="331387"/>
            </a:xfrm>
            <a:prstGeom prst="rect">
              <a:avLst/>
            </a:prstGeom>
          </p:spPr>
        </p:pic>
      </p:grpSp>
    </p:spTree>
    <p:extLst>
      <p:ext uri="{BB962C8B-B14F-4D97-AF65-F5344CB8AC3E}">
        <p14:creationId xmlns:p14="http://schemas.microsoft.com/office/powerpoint/2010/main" val="209137652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9F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803647" y="2829322"/>
            <a:ext cx="18509880" cy="615553"/>
          </a:xfrm>
          <a:prstGeom prst="rect">
            <a:avLst/>
          </a:prstGeom>
        </p:spPr>
        <p:txBody>
          <a:bodyPr wrap="square" lIns="0" tIns="0" rIns="0" bIns="0">
            <a:spAutoFit/>
          </a:bodyPr>
          <a:lstStyle>
            <a:lvl1pPr>
              <a:defRPr/>
            </a:lvl1pPr>
          </a:lstStyle>
          <a:p>
            <a:endParaRPr/>
          </a:p>
        </p:txBody>
      </p:sp>
      <p:sp>
        <p:nvSpPr>
          <p:cNvPr id="14" name="Title Placeholder 13">
            <a:extLst>
              <a:ext uri="{FF2B5EF4-FFF2-40B4-BE49-F238E27FC236}">
                <a16:creationId xmlns:a16="http://schemas.microsoft.com/office/drawing/2014/main" id="{D5F8CBB5-3903-FFDF-F0FB-D583B375E896}"/>
              </a:ext>
            </a:extLst>
          </p:cNvPr>
          <p:cNvSpPr>
            <a:spLocks noGrp="1"/>
          </p:cNvSpPr>
          <p:nvPr>
            <p:ph type="title"/>
          </p:nvPr>
        </p:nvSpPr>
        <p:spPr>
          <a:xfrm>
            <a:off x="803646" y="1"/>
            <a:ext cx="18496808" cy="2019116"/>
          </a:xfrm>
          <a:prstGeom prst="rect">
            <a:avLst/>
          </a:prstGeom>
        </p:spPr>
        <p:txBody>
          <a:bodyPr vert="horz" lIns="91440" tIns="45720" rIns="91440" bIns="45720" rtlCol="0" anchor="ctr">
            <a:normAutofit/>
          </a:bodyPr>
          <a:lstStyle/>
          <a:p>
            <a:r>
              <a:rPr lang="en-US"/>
              <a:t>Click to edit Master title style</a:t>
            </a:r>
          </a:p>
        </p:txBody>
      </p:sp>
      <p:cxnSp>
        <p:nvCxnSpPr>
          <p:cNvPr id="17" name="Straight Connector 16">
            <a:extLst>
              <a:ext uri="{FF2B5EF4-FFF2-40B4-BE49-F238E27FC236}">
                <a16:creationId xmlns:a16="http://schemas.microsoft.com/office/drawing/2014/main" id="{E4FA1F52-D4E1-B699-E535-63B10B2D9E1E}"/>
              </a:ext>
            </a:extLst>
          </p:cNvPr>
          <p:cNvCxnSpPr>
            <a:cxnSpLocks/>
          </p:cNvCxnSpPr>
          <p:nvPr userDrawn="1"/>
        </p:nvCxnSpPr>
        <p:spPr>
          <a:xfrm>
            <a:off x="790575" y="2019117"/>
            <a:ext cx="18509879" cy="0"/>
          </a:xfrm>
          <a:prstGeom prst="line">
            <a:avLst/>
          </a:prstGeom>
          <a:ln w="12700">
            <a:gradFill flip="none" rotWithShape="1">
              <a:gsLst>
                <a:gs pos="100000">
                  <a:schemeClr val="accent2"/>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sp>
        <p:nvSpPr>
          <p:cNvPr id="19" name="Holder 4">
            <a:extLst>
              <a:ext uri="{FF2B5EF4-FFF2-40B4-BE49-F238E27FC236}">
                <a16:creationId xmlns:a16="http://schemas.microsoft.com/office/drawing/2014/main" id="{53ECC92E-77D3-0C68-9C37-3F9F71C94956}"/>
              </a:ext>
            </a:extLst>
          </p:cNvPr>
          <p:cNvSpPr>
            <a:spLocks noGrp="1"/>
          </p:cNvSpPr>
          <p:nvPr>
            <p:ph type="ftr" sz="quarter" idx="3"/>
          </p:nvPr>
        </p:nvSpPr>
        <p:spPr>
          <a:xfrm>
            <a:off x="790575" y="10350056"/>
            <a:ext cx="6433312" cy="307777"/>
          </a:xfrm>
          <a:prstGeom prst="rect">
            <a:avLst/>
          </a:prstGeom>
        </p:spPr>
        <p:txBody>
          <a:bodyPr lIns="0" tIns="0" rIns="0" bIns="0" anchor="t"/>
          <a:lstStyle>
            <a:lvl1pPr algn="l">
              <a:defRPr sz="2000" b="0">
                <a:solidFill>
                  <a:schemeClr val="accent2"/>
                </a:solidFill>
                <a:latin typeface="Avenir Next LT Pro" panose="020B0504020202020204" pitchFamily="34" charset="0"/>
              </a:defRPr>
            </a:lvl1pPr>
          </a:lstStyle>
          <a:p>
            <a:r>
              <a:rPr lang="en-US"/>
              <a:t>Presentation to [organization name]</a:t>
            </a:r>
          </a:p>
        </p:txBody>
      </p:sp>
      <p:sp>
        <p:nvSpPr>
          <p:cNvPr id="20" name="Holder 6">
            <a:extLst>
              <a:ext uri="{FF2B5EF4-FFF2-40B4-BE49-F238E27FC236}">
                <a16:creationId xmlns:a16="http://schemas.microsoft.com/office/drawing/2014/main" id="{EC8E8A73-6CB2-F57C-364D-1D9230232179}"/>
              </a:ext>
            </a:extLst>
          </p:cNvPr>
          <p:cNvSpPr>
            <a:spLocks noGrp="1"/>
          </p:cNvSpPr>
          <p:nvPr>
            <p:ph type="sldNum" sz="quarter" idx="4"/>
          </p:nvPr>
        </p:nvSpPr>
        <p:spPr>
          <a:xfrm>
            <a:off x="14676511" y="10350056"/>
            <a:ext cx="4623943" cy="307777"/>
          </a:xfrm>
          <a:prstGeom prst="rect">
            <a:avLst/>
          </a:prstGeom>
        </p:spPr>
        <p:txBody>
          <a:bodyPr lIns="0" tIns="0" rIns="0" bIns="0"/>
          <a:lstStyle>
            <a:lvl1pPr algn="r">
              <a:defRPr sz="2000" b="0">
                <a:solidFill>
                  <a:schemeClr val="accent2"/>
                </a:solidFill>
                <a:latin typeface="Avenir Next LT Pro" panose="020B0504020202020204" pitchFamily="34" charset="0"/>
              </a:defRPr>
            </a:lvl1pPr>
          </a:lstStyle>
          <a:p>
            <a:fld id="{B6F15528-21DE-4FAA-801E-634DDDAF4B2B}" type="slidenum">
              <a:rPr lang="en-US" smtClean="0"/>
              <a:pPr/>
              <a:t>‹#›</a:t>
            </a:fld>
            <a:endParaRPr lang="en-US"/>
          </a:p>
        </p:txBody>
      </p:sp>
      <p:pic>
        <p:nvPicPr>
          <p:cNvPr id="5" name="Picture 4" descr="A close up of a logo&#10;&#10;AI-generated content may be incorrect.">
            <a:extLst>
              <a:ext uri="{FF2B5EF4-FFF2-40B4-BE49-F238E27FC236}">
                <a16:creationId xmlns:a16="http://schemas.microsoft.com/office/drawing/2014/main" id="{2DA778DD-30FD-E4B5-39D0-84DA1566279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550462" y="10183783"/>
            <a:ext cx="3016250" cy="640321"/>
          </a:xfrm>
          <a:prstGeom prst="rect">
            <a:avLst/>
          </a:prstGeom>
        </p:spPr>
      </p:pic>
      <p:sp>
        <p:nvSpPr>
          <p:cNvPr id="4" name="TextBox 3">
            <a:extLst>
              <a:ext uri="{FF2B5EF4-FFF2-40B4-BE49-F238E27FC236}">
                <a16:creationId xmlns:a16="http://schemas.microsoft.com/office/drawing/2014/main" id="{57EBBCA4-5267-BB05-CD65-64DF13292961}"/>
              </a:ext>
            </a:extLst>
          </p:cNvPr>
          <p:cNvSpPr txBox="1"/>
          <p:nvPr userDrawn="1">
            <p:extLst>
              <p:ext uri="{1162E1C5-73C7-4A58-AE30-91384D911F3F}">
                <p184:classification xmlns:p184="http://schemas.microsoft.com/office/powerpoint/2018/4/main" val="ftr"/>
              </p:ext>
            </p:extLst>
          </p:nvPr>
        </p:nvSpPr>
        <p:spPr>
          <a:xfrm>
            <a:off x="9193213" y="11093450"/>
            <a:ext cx="1746250" cy="152400"/>
          </a:xfrm>
          <a:prstGeom prst="rect">
            <a:avLst/>
          </a:prstGeom>
        </p:spPr>
        <p:txBody>
          <a:bodyPr horzOverflow="overflow" lIns="0" tIns="0" rIns="0" bIns="0">
            <a:spAutoFit/>
          </a:bodyPr>
          <a:lstStyle/>
          <a:p>
            <a:pPr algn="l"/>
            <a:r>
              <a:rPr lang="en-US" sz="1000">
                <a:solidFill>
                  <a:srgbClr val="0000FF">
                    <a:alpha val="50000"/>
                  </a:srgbClr>
                </a:solidFill>
                <a:latin typeface="Calibri" panose="020F0502020204030204" pitchFamily="34" charset="0"/>
                <a:ea typeface="Calibri" panose="020F0502020204030204" pitchFamily="34" charset="0"/>
                <a:cs typeface="Calibri" panose="020F0502020204030204" pitchFamily="34" charset="0"/>
              </a:rPr>
              <a:t>Restricted Use - À usage restreint</a:t>
            </a: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2" r:id="rId3"/>
    <p:sldLayoutId id="2147483669" r:id="rId4"/>
    <p:sldLayoutId id="2147483668" r:id="rId5"/>
    <p:sldLayoutId id="2147483670" r:id="rId6"/>
    <p:sldLayoutId id="2147483671" r:id="rId7"/>
  </p:sldLayoutIdLst>
  <p:transition spd="slow">
    <p:push dir="u"/>
  </p:transition>
  <p:hf hdr="0" dt="0"/>
  <p:txStyles>
    <p:titleStyle>
      <a:lvl1pPr>
        <a:defRPr sz="6000" b="0">
          <a:solidFill>
            <a:schemeClr val="accent2"/>
          </a:solidFill>
          <a:latin typeface="Avenir Next LT Pro Demi" panose="020B0704020202020204" pitchFamily="34" charset="0"/>
          <a:ea typeface="+mj-ea"/>
          <a:cs typeface="+mj-cs"/>
        </a:defRPr>
      </a:lvl1pPr>
    </p:titleStyle>
    <p:bodyStyle>
      <a:lvl1pPr marL="0">
        <a:defRPr sz="4000">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52965F-8C48-C742-76D3-B940EE664261}"/>
              </a:ext>
            </a:extLst>
          </p:cNvPr>
          <p:cNvSpPr>
            <a:spLocks noGrp="1"/>
          </p:cNvSpPr>
          <p:nvPr>
            <p:ph type="ctrTitle"/>
          </p:nvPr>
        </p:nvSpPr>
        <p:spPr>
          <a:xfrm>
            <a:off x="1840486" y="4153245"/>
            <a:ext cx="16423127" cy="3693319"/>
          </a:xfrm>
        </p:spPr>
        <p:txBody>
          <a:bodyPr/>
          <a:lstStyle/>
          <a:p>
            <a:r>
              <a:rPr lang="en-GB" i="1" dirty="0"/>
              <a:t>Business at OECD </a:t>
            </a:r>
            <a:r>
              <a:rPr lang="en-GB" dirty="0"/>
              <a:t>Employment, Labour &amp; Social Affairs Committee Meeting</a:t>
            </a:r>
            <a:endParaRPr lang="en-US" dirty="0"/>
          </a:p>
        </p:txBody>
      </p:sp>
      <p:sp>
        <p:nvSpPr>
          <p:cNvPr id="6" name="Footer Placeholder 5">
            <a:extLst>
              <a:ext uri="{FF2B5EF4-FFF2-40B4-BE49-F238E27FC236}">
                <a16:creationId xmlns:a16="http://schemas.microsoft.com/office/drawing/2014/main" id="{548E8CE8-BD79-235F-59AF-8A4BCDB4216E}"/>
              </a:ext>
            </a:extLst>
          </p:cNvPr>
          <p:cNvSpPr>
            <a:spLocks noGrp="1"/>
          </p:cNvSpPr>
          <p:nvPr>
            <p:ph type="ftr" sz="quarter" idx="5"/>
          </p:nvPr>
        </p:nvSpPr>
        <p:spPr/>
        <p:txBody>
          <a:bodyPr/>
          <a:lstStyle/>
          <a:p>
            <a:r>
              <a:rPr lang="de-DE" dirty="0"/>
              <a:t>Presentation to members of the BIAC ELSAC</a:t>
            </a:r>
            <a:endParaRPr lang="en-US" dirty="0"/>
          </a:p>
        </p:txBody>
      </p:sp>
      <p:sp>
        <p:nvSpPr>
          <p:cNvPr id="2" name="Date Placeholder 1">
            <a:extLst>
              <a:ext uri="{FF2B5EF4-FFF2-40B4-BE49-F238E27FC236}">
                <a16:creationId xmlns:a16="http://schemas.microsoft.com/office/drawing/2014/main" id="{0C263261-01B8-78CF-605C-55F5EB29F613}"/>
              </a:ext>
            </a:extLst>
          </p:cNvPr>
          <p:cNvSpPr>
            <a:spLocks noGrp="1"/>
          </p:cNvSpPr>
          <p:nvPr>
            <p:ph type="dt" sz="half" idx="6"/>
          </p:nvPr>
        </p:nvSpPr>
        <p:spPr/>
        <p:txBody>
          <a:bodyPr/>
          <a:lstStyle/>
          <a:p>
            <a:r>
              <a:rPr lang="en-GB" dirty="0"/>
              <a:t>14 October 2026</a:t>
            </a:r>
            <a:endParaRPr lang="en-US" dirty="0"/>
          </a:p>
        </p:txBody>
      </p:sp>
    </p:spTree>
    <p:extLst>
      <p:ext uri="{BB962C8B-B14F-4D97-AF65-F5344CB8AC3E}">
        <p14:creationId xmlns:p14="http://schemas.microsoft.com/office/powerpoint/2010/main" val="169077257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1B1FE-FCDC-9602-0478-688131D99F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60CD718-420E-2F15-F11D-D1D5FABC0694}"/>
              </a:ext>
            </a:extLst>
          </p:cNvPr>
          <p:cNvSpPr>
            <a:spLocks noGrp="1"/>
          </p:cNvSpPr>
          <p:nvPr>
            <p:ph type="body" idx="1"/>
          </p:nvPr>
        </p:nvSpPr>
        <p:spPr>
          <a:xfrm>
            <a:off x="790574" y="2268301"/>
            <a:ext cx="18509879" cy="7017306"/>
          </a:xfrm>
        </p:spPr>
        <p:txBody>
          <a:bodyPr/>
          <a:lstStyle/>
          <a:p>
            <a:r>
              <a:rPr lang="en-US" sz="3200" b="1" dirty="0"/>
              <a:t>16:00</a:t>
            </a:r>
            <a:r>
              <a:rPr lang="en-US" sz="3200" dirty="0"/>
              <a:t> Welcome &amp; Setting the Scene </a:t>
            </a:r>
          </a:p>
          <a:p>
            <a:endParaRPr lang="en-US" sz="3200" dirty="0"/>
          </a:p>
          <a:p>
            <a:r>
              <a:rPr lang="en-US" sz="3200" b="1" dirty="0"/>
              <a:t>16:05</a:t>
            </a:r>
            <a:r>
              <a:rPr lang="en-US" sz="3200" dirty="0"/>
              <a:t> Recent Developments &amp; Upcoming Activities</a:t>
            </a:r>
          </a:p>
          <a:p>
            <a:endParaRPr lang="en-US" sz="3200" dirty="0"/>
          </a:p>
          <a:p>
            <a:r>
              <a:rPr lang="en-US" sz="3200" b="1" dirty="0"/>
              <a:t>16:15</a:t>
            </a:r>
            <a:r>
              <a:rPr lang="en-US" sz="3200" dirty="0"/>
              <a:t> </a:t>
            </a:r>
            <a:r>
              <a:rPr lang="en-US" sz="3200" i="1" dirty="0"/>
              <a:t>Business at OECD </a:t>
            </a:r>
            <a:r>
              <a:rPr lang="en-US" sz="3200" dirty="0"/>
              <a:t>ELSAC Committee Deliverables &amp; Priorities</a:t>
            </a:r>
          </a:p>
          <a:p>
            <a:endParaRPr lang="en-US" sz="3200" dirty="0"/>
          </a:p>
          <a:p>
            <a:r>
              <a:rPr lang="en-US" sz="3200" b="1" dirty="0"/>
              <a:t>16:45</a:t>
            </a:r>
            <a:r>
              <a:rPr lang="en-US" sz="3200" dirty="0"/>
              <a:t> Exchange with the OECD on Labour Migration Workstreams </a:t>
            </a:r>
          </a:p>
          <a:p>
            <a:r>
              <a:rPr lang="en-US" sz="3200" dirty="0"/>
              <a:t>	OECD Guest: Jean-Christophe Dumont, Head of the International Migration Division</a:t>
            </a:r>
          </a:p>
          <a:p>
            <a:endParaRPr lang="en-US" sz="3200" dirty="0"/>
          </a:p>
          <a:p>
            <a:r>
              <a:rPr lang="en-US" sz="3200" b="1" dirty="0"/>
              <a:t>17:30</a:t>
            </a:r>
            <a:r>
              <a:rPr lang="en-US" sz="3200" dirty="0"/>
              <a:t> Exchange with the OECD on AI Workstreams </a:t>
            </a:r>
          </a:p>
          <a:p>
            <a:r>
              <a:rPr lang="en-US" sz="3200" dirty="0"/>
              <a:t>	OECD guest: Stijn </a:t>
            </a:r>
            <a:r>
              <a:rPr lang="en-US" sz="3200" dirty="0" err="1"/>
              <a:t>Broecke</a:t>
            </a:r>
            <a:r>
              <a:rPr lang="en-US" sz="3200" dirty="0"/>
              <a:t>, Senior Economist in the Skills and Future Readiness Division</a:t>
            </a:r>
          </a:p>
          <a:p>
            <a:endParaRPr lang="en-US" sz="3200" dirty="0"/>
          </a:p>
          <a:p>
            <a:r>
              <a:rPr lang="en-US" sz="3200" b="1" dirty="0"/>
              <a:t>18:00</a:t>
            </a:r>
            <a:r>
              <a:rPr lang="en-US" sz="3200" dirty="0"/>
              <a:t> Closing Remarks</a:t>
            </a:r>
          </a:p>
          <a:p>
            <a:endParaRPr lang="en-US" dirty="0"/>
          </a:p>
        </p:txBody>
      </p:sp>
      <p:sp>
        <p:nvSpPr>
          <p:cNvPr id="5" name="Title 4">
            <a:extLst>
              <a:ext uri="{FF2B5EF4-FFF2-40B4-BE49-F238E27FC236}">
                <a16:creationId xmlns:a16="http://schemas.microsoft.com/office/drawing/2014/main" id="{F40AF6A6-EB3F-E466-FEFC-9C1184EF15C2}"/>
              </a:ext>
            </a:extLst>
          </p:cNvPr>
          <p:cNvSpPr>
            <a:spLocks noGrp="1"/>
          </p:cNvSpPr>
          <p:nvPr>
            <p:ph type="title"/>
          </p:nvPr>
        </p:nvSpPr>
        <p:spPr>
          <a:xfrm>
            <a:off x="790575" y="651517"/>
            <a:ext cx="18509879" cy="1235074"/>
          </a:xfrm>
        </p:spPr>
        <p:txBody>
          <a:bodyPr/>
          <a:lstStyle/>
          <a:p>
            <a:r>
              <a:rPr lang="en-GB" dirty="0"/>
              <a:t>Agenda</a:t>
            </a:r>
            <a:endParaRPr lang="en-US" dirty="0"/>
          </a:p>
        </p:txBody>
      </p:sp>
    </p:spTree>
    <p:extLst>
      <p:ext uri="{BB962C8B-B14F-4D97-AF65-F5344CB8AC3E}">
        <p14:creationId xmlns:p14="http://schemas.microsoft.com/office/powerpoint/2010/main" val="309866816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504D1D-2E04-0638-1F2D-088A10750FCB}"/>
              </a:ext>
            </a:extLst>
          </p:cNvPr>
          <p:cNvSpPr>
            <a:spLocks noGrp="1"/>
          </p:cNvSpPr>
          <p:nvPr>
            <p:ph type="body" idx="1"/>
          </p:nvPr>
        </p:nvSpPr>
        <p:spPr>
          <a:xfrm>
            <a:off x="790574" y="2190532"/>
            <a:ext cx="18509879" cy="8463855"/>
          </a:xfrm>
        </p:spPr>
        <p:txBody>
          <a:bodyPr/>
          <a:lstStyle/>
          <a:p>
            <a:pPr marL="655638" indent="-571500">
              <a:buFont typeface="Arial" panose="020B0604020202020204" pitchFamily="34" charset="0"/>
              <a:buChar char="•"/>
            </a:pPr>
            <a:r>
              <a:rPr lang="en-GB" sz="3000" b="1" dirty="0"/>
              <a:t>13 November 2026: </a:t>
            </a:r>
            <a:r>
              <a:rPr lang="en-GB" sz="3000" dirty="0"/>
              <a:t>GAN Global &amp; </a:t>
            </a:r>
            <a:r>
              <a:rPr lang="en-GB" sz="3000" i="1" dirty="0"/>
              <a:t>Business at OECD</a:t>
            </a:r>
            <a:r>
              <a:rPr lang="en-GB" sz="3000" dirty="0"/>
              <a:t> joint event “</a:t>
            </a:r>
            <a:r>
              <a:rPr lang="en-GB" sz="3000" i="1" dirty="0"/>
              <a:t>Pathways to Prosperity: How Companies Build First-Job Opportunities through Apprenticeships and Work-Based Learning</a:t>
            </a:r>
            <a:r>
              <a:rPr lang="en-GB" sz="3000" dirty="0"/>
              <a:t>” at the OECD (in-person only)</a:t>
            </a:r>
            <a:endParaRPr lang="en-US" sz="3000" dirty="0"/>
          </a:p>
          <a:p>
            <a:endParaRPr lang="en-US" sz="3000" dirty="0"/>
          </a:p>
          <a:p>
            <a:pPr marL="655638" indent="-571500">
              <a:buFont typeface="Arial" panose="020B0604020202020204" pitchFamily="34" charset="0"/>
              <a:buChar char="•"/>
            </a:pPr>
            <a:r>
              <a:rPr lang="en-US" sz="3000" b="1" dirty="0"/>
              <a:t>17-18 November 2026: </a:t>
            </a:r>
            <a:r>
              <a:rPr lang="en-US" sz="3000" dirty="0"/>
              <a:t>OECD Local Employment and Economic Development (LEED) Committee</a:t>
            </a:r>
          </a:p>
          <a:p>
            <a:endParaRPr lang="en-US" sz="3000" dirty="0"/>
          </a:p>
          <a:p>
            <a:pPr marL="655638" indent="-571500">
              <a:buFont typeface="Arial" panose="020B0604020202020204" pitchFamily="34" charset="0"/>
              <a:buChar char="•"/>
            </a:pPr>
            <a:r>
              <a:rPr lang="en-GB" sz="3000" b="1" dirty="0"/>
              <a:t>19-20 November 2026: </a:t>
            </a:r>
            <a:r>
              <a:rPr lang="en-GB" sz="3000" dirty="0"/>
              <a:t>OECD Working Party on Social Policy (hybrid)</a:t>
            </a:r>
            <a:endParaRPr lang="en-US" sz="3000" dirty="0"/>
          </a:p>
          <a:p>
            <a:endParaRPr lang="en-US" sz="3000" dirty="0"/>
          </a:p>
          <a:p>
            <a:pPr marL="655638" indent="-571500">
              <a:buFont typeface="Arial" panose="020B0604020202020204" pitchFamily="34" charset="0"/>
              <a:buChar char="•"/>
            </a:pPr>
            <a:r>
              <a:rPr lang="en-US" sz="3000" b="1" dirty="0"/>
              <a:t>5-6 April 2027</a:t>
            </a:r>
            <a:r>
              <a:rPr lang="en-US" sz="3000" dirty="0"/>
              <a:t>: OECD Working Party on Employment </a:t>
            </a:r>
          </a:p>
          <a:p>
            <a:endParaRPr lang="en-US" sz="3000" dirty="0"/>
          </a:p>
          <a:p>
            <a:pPr marL="655638" indent="-571500">
              <a:buFont typeface="Arial" panose="020B0604020202020204" pitchFamily="34" charset="0"/>
              <a:buChar char="•"/>
            </a:pPr>
            <a:r>
              <a:rPr lang="en-US" sz="3000" b="1" dirty="0"/>
              <a:t>7-8 April 2027: </a:t>
            </a:r>
            <a:r>
              <a:rPr lang="en-US" sz="3000" dirty="0"/>
              <a:t>OECD Employment, </a:t>
            </a:r>
            <a:r>
              <a:rPr lang="en-US" sz="3000" dirty="0" err="1"/>
              <a:t>Labour</a:t>
            </a:r>
            <a:r>
              <a:rPr lang="en-US" sz="3000" dirty="0"/>
              <a:t> &amp; Social Affairs Committee</a:t>
            </a:r>
          </a:p>
          <a:p>
            <a:endParaRPr lang="en-US" sz="3000" dirty="0"/>
          </a:p>
          <a:p>
            <a:pPr marL="655638" indent="-571500">
              <a:buFont typeface="Arial" panose="020B0604020202020204" pitchFamily="34" charset="0"/>
              <a:buChar char="•"/>
            </a:pPr>
            <a:r>
              <a:rPr lang="en-US" sz="3000" b="1" dirty="0"/>
              <a:t>16-18 June 2027: </a:t>
            </a:r>
            <a:r>
              <a:rPr lang="en-US" sz="3000" dirty="0"/>
              <a:t>OECD Working Party on Migration</a:t>
            </a:r>
          </a:p>
          <a:p>
            <a:endParaRPr lang="en-US" sz="3000" b="1" dirty="0"/>
          </a:p>
          <a:p>
            <a:pPr marL="655638" indent="-571500">
              <a:buFont typeface="Arial" panose="020B0604020202020204" pitchFamily="34" charset="0"/>
              <a:buChar char="•"/>
            </a:pPr>
            <a:r>
              <a:rPr lang="en-US" sz="3000" b="1" dirty="0"/>
              <a:t>13-14 October 2027: </a:t>
            </a:r>
            <a:r>
              <a:rPr lang="en-US" sz="3000" dirty="0"/>
              <a:t>OECD Employment, </a:t>
            </a:r>
            <a:r>
              <a:rPr lang="en-US" sz="3000" dirty="0" err="1"/>
              <a:t>Labour</a:t>
            </a:r>
            <a:r>
              <a:rPr lang="en-US" sz="3000" dirty="0"/>
              <a:t> &amp; Social Affairs Committee</a:t>
            </a:r>
          </a:p>
          <a:p>
            <a:endParaRPr lang="en-US" sz="3000" dirty="0"/>
          </a:p>
          <a:p>
            <a:pPr marL="655638" indent="-571500">
              <a:buFont typeface="Arial" panose="020B0604020202020204" pitchFamily="34" charset="0"/>
              <a:buChar char="•"/>
            </a:pPr>
            <a:r>
              <a:rPr lang="en-US" sz="3000" b="1" dirty="0"/>
              <a:t>18-19 November 2027: </a:t>
            </a:r>
            <a:r>
              <a:rPr lang="en-US" sz="3000" dirty="0"/>
              <a:t>OECD Working Party on Social Policy</a:t>
            </a:r>
          </a:p>
          <a:p>
            <a:endParaRPr lang="en-US" dirty="0"/>
          </a:p>
        </p:txBody>
      </p:sp>
      <p:sp>
        <p:nvSpPr>
          <p:cNvPr id="5" name="Title 4">
            <a:extLst>
              <a:ext uri="{FF2B5EF4-FFF2-40B4-BE49-F238E27FC236}">
                <a16:creationId xmlns:a16="http://schemas.microsoft.com/office/drawing/2014/main" id="{6395EEB8-98F7-9F0C-B6E1-9EDC169B2786}"/>
              </a:ext>
            </a:extLst>
          </p:cNvPr>
          <p:cNvSpPr>
            <a:spLocks noGrp="1"/>
          </p:cNvSpPr>
          <p:nvPr>
            <p:ph type="title"/>
          </p:nvPr>
        </p:nvSpPr>
        <p:spPr>
          <a:xfrm>
            <a:off x="790575" y="651517"/>
            <a:ext cx="18509879" cy="1235074"/>
          </a:xfrm>
        </p:spPr>
        <p:txBody>
          <a:bodyPr/>
          <a:lstStyle/>
          <a:p>
            <a:r>
              <a:rPr lang="en-GB" dirty="0"/>
              <a:t>Important Dates</a:t>
            </a:r>
            <a:endParaRPr lang="en-US" dirty="0"/>
          </a:p>
        </p:txBody>
      </p:sp>
    </p:spTree>
    <p:extLst>
      <p:ext uri="{BB962C8B-B14F-4D97-AF65-F5344CB8AC3E}">
        <p14:creationId xmlns:p14="http://schemas.microsoft.com/office/powerpoint/2010/main" val="8323231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0D71C1-C038-514A-3BDA-0F4AAD9D7643}"/>
              </a:ext>
            </a:extLst>
          </p:cNvPr>
          <p:cNvSpPr>
            <a:spLocks noGrp="1"/>
          </p:cNvSpPr>
          <p:nvPr>
            <p:ph type="title"/>
          </p:nvPr>
        </p:nvSpPr>
        <p:spPr>
          <a:xfrm>
            <a:off x="803646" y="113306"/>
            <a:ext cx="18509879" cy="2019116"/>
          </a:xfrm>
        </p:spPr>
        <p:txBody>
          <a:bodyPr>
            <a:normAutofit fontScale="90000"/>
          </a:bodyPr>
          <a:lstStyle/>
          <a:p>
            <a:r>
              <a:rPr lang="en-GB" dirty="0"/>
              <a:t>Introduction to OECD Employment Outlook 2027: Artificial Intelligence, Digitalisation, and Productivity</a:t>
            </a:r>
            <a:endParaRPr lang="en-US" dirty="0"/>
          </a:p>
        </p:txBody>
      </p:sp>
      <p:sp>
        <p:nvSpPr>
          <p:cNvPr id="9" name="TextBox 8">
            <a:extLst>
              <a:ext uri="{FF2B5EF4-FFF2-40B4-BE49-F238E27FC236}">
                <a16:creationId xmlns:a16="http://schemas.microsoft.com/office/drawing/2014/main" id="{CA34DE90-B525-E348-3212-6AE174949C27}"/>
              </a:ext>
            </a:extLst>
          </p:cNvPr>
          <p:cNvSpPr txBox="1"/>
          <p:nvPr/>
        </p:nvSpPr>
        <p:spPr>
          <a:xfrm>
            <a:off x="803646" y="2452929"/>
            <a:ext cx="18703743" cy="8648521"/>
          </a:xfrm>
          <a:prstGeom prst="rect">
            <a:avLst/>
          </a:prstGeom>
          <a:noFill/>
        </p:spPr>
        <p:txBody>
          <a:bodyPr wrap="square" rtlCol="0">
            <a:spAutoFit/>
          </a:bodyPr>
          <a:lstStyle/>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3200" dirty="0">
              <a:latin typeface="+mn-lt"/>
            </a:endParaRPr>
          </a:p>
          <a:p>
            <a:pPr marL="655638" indent="-571500">
              <a:buFont typeface="Arial" panose="020B0604020202020204" pitchFamily="34" charset="0"/>
              <a:buChar char="•"/>
            </a:pPr>
            <a:r>
              <a:rPr lang="en-GB" sz="3200" dirty="0">
                <a:latin typeface="+mn-lt"/>
              </a:rPr>
              <a:t>Proposed chapters: </a:t>
            </a:r>
            <a:endParaRPr lang="en-US" sz="3200" dirty="0">
              <a:latin typeface="+mn-lt"/>
            </a:endParaRPr>
          </a:p>
          <a:p>
            <a:pPr marL="1657350" lvl="2" indent="-742950">
              <a:buFont typeface="Arial" panose="020B0604020202020204" pitchFamily="34" charset="0"/>
              <a:buChar char="•"/>
            </a:pPr>
            <a:r>
              <a:rPr lang="en-GB" sz="3200" dirty="0">
                <a:latin typeface="+mn-lt"/>
              </a:rPr>
              <a:t>Labour market developments</a:t>
            </a:r>
          </a:p>
          <a:p>
            <a:pPr marL="1657350" lvl="2" indent="-742950">
              <a:buFont typeface="Arial" panose="020B0604020202020204" pitchFamily="34" charset="0"/>
              <a:buChar char="•"/>
            </a:pPr>
            <a:r>
              <a:rPr lang="en-US" sz="3200" dirty="0">
                <a:latin typeface="+mn-lt"/>
              </a:rPr>
              <a:t>Beyond the buzz: The effects of artificial intelligence on firms and workers</a:t>
            </a:r>
            <a:r>
              <a:rPr lang="en-GB" sz="3200" dirty="0">
                <a:latin typeface="+mn-lt"/>
              </a:rPr>
              <a:t>Argentina (spring 2028)</a:t>
            </a:r>
          </a:p>
          <a:p>
            <a:pPr marL="1657350" lvl="2" indent="-742950">
              <a:buFont typeface="Arial" panose="020B0604020202020204" pitchFamily="34" charset="0"/>
              <a:buChar char="•"/>
            </a:pPr>
            <a:r>
              <a:rPr lang="en-US" sz="3200" dirty="0">
                <a:latin typeface="+mn-lt"/>
              </a:rPr>
              <a:t>The world five years after ChatGPT: What are the current views of employers and workers about artificial intelligence? </a:t>
            </a:r>
          </a:p>
          <a:p>
            <a:pPr marL="1657350" lvl="2" indent="-742950">
              <a:buFont typeface="Arial" panose="020B0604020202020204" pitchFamily="34" charset="0"/>
              <a:buChar char="•"/>
            </a:pPr>
            <a:r>
              <a:rPr lang="en-US" sz="3200" dirty="0">
                <a:latin typeface="+mn-lt"/>
              </a:rPr>
              <a:t>AI and the skills imperative</a:t>
            </a:r>
          </a:p>
          <a:p>
            <a:pPr marL="1657350" lvl="2" indent="-742950">
              <a:buFont typeface="Arial" panose="020B0604020202020204" pitchFamily="34" charset="0"/>
              <a:buChar char="•"/>
            </a:pPr>
            <a:r>
              <a:rPr lang="en-US" sz="3200" dirty="0">
                <a:latin typeface="+mn-lt"/>
              </a:rPr>
              <a:t>Which jobs will be augmented by AI?</a:t>
            </a:r>
          </a:p>
          <a:p>
            <a:pPr marL="1657350" lvl="2" indent="-742950">
              <a:buFont typeface="Arial" panose="020B0604020202020204" pitchFamily="34" charset="0"/>
              <a:buChar char="•"/>
            </a:pPr>
            <a:r>
              <a:rPr lang="en-US" sz="3200" dirty="0">
                <a:latin typeface="+mn-lt"/>
              </a:rPr>
              <a:t>Performance gains in Public Employment Services through AI </a:t>
            </a:r>
          </a:p>
          <a:p>
            <a:pPr marL="1657350" lvl="2" indent="-742950">
              <a:buFont typeface="Arial" panose="020B0604020202020204" pitchFamily="34" charset="0"/>
              <a:buChar char="•"/>
            </a:pPr>
            <a:r>
              <a:rPr lang="en-US" sz="3200" dirty="0">
                <a:latin typeface="+mn-lt"/>
              </a:rPr>
              <a:t>Gears shifting: Workers and the automotive transition</a:t>
            </a:r>
          </a:p>
          <a:p>
            <a:pPr marL="1657350" lvl="2" indent="-742950">
              <a:buFont typeface="Arial" panose="020B0604020202020204" pitchFamily="34" charset="0"/>
              <a:buChar char="•"/>
            </a:pPr>
            <a:r>
              <a:rPr lang="en-US" sz="3200" dirty="0">
                <a:latin typeface="+mn-lt"/>
              </a:rPr>
              <a:t>Making immigration work better for migrants and firms</a:t>
            </a:r>
          </a:p>
          <a:p>
            <a:pPr marL="914400"/>
            <a:endParaRPr kumimoji="0" lang="en-US" sz="3600" b="0" i="1" u="none" strike="noStrike" kern="0" cap="none" spc="0" normalizeH="0" baseline="0" noProof="0" dirty="0">
              <a:ln>
                <a:noFill/>
              </a:ln>
              <a:solidFill>
                <a:sysClr val="windowText" lastClr="000000"/>
              </a:solidFill>
              <a:effectLst/>
              <a:uLnTx/>
              <a:uFillTx/>
              <a:latin typeface="+mn-lt"/>
            </a:endParaRPr>
          </a:p>
          <a:p>
            <a:pPr marL="84138" lvl="1"/>
            <a:r>
              <a:rPr lang="en-GB" sz="3200" i="1" dirty="0">
                <a:latin typeface="Avenir Next LT Pro"/>
              </a:rPr>
              <a:t>Business at OECD </a:t>
            </a:r>
            <a:r>
              <a:rPr lang="en-GB" sz="3200" dirty="0">
                <a:latin typeface="Avenir Next LT Pro"/>
              </a:rPr>
              <a:t>will receive the draft chapters for review/circulation among our members in March 2027 &amp; will provide oral comments at the Working Party on Employment (5-6 April 2027)</a:t>
            </a:r>
          </a:p>
          <a:p>
            <a:pPr marL="1657350" lvl="2" indent="-742950">
              <a:buFont typeface="Arial" panose="020B0604020202020204" pitchFamily="34" charset="0"/>
              <a:buChar char="•"/>
            </a:pPr>
            <a:endParaRPr lang="en-GB" sz="3600" dirty="0">
              <a:latin typeface="Avenir Next LT Pro"/>
            </a:endParaRPr>
          </a:p>
          <a:p>
            <a:pPr lvl="8">
              <a:defRPr/>
            </a:pPr>
            <a:endParaRPr lang="en-GB" sz="3600" dirty="0">
              <a:latin typeface="Avenir Next LT Pro"/>
            </a:endParaRPr>
          </a:p>
        </p:txBody>
      </p:sp>
    </p:spTree>
    <p:extLst>
      <p:ext uri="{BB962C8B-B14F-4D97-AF65-F5344CB8AC3E}">
        <p14:creationId xmlns:p14="http://schemas.microsoft.com/office/powerpoint/2010/main" val="234374379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3C5BD-CA44-8F1B-35E1-3CF9F42AA68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C524E7-7465-71D6-6E03-9B2FC1F8445B}"/>
              </a:ext>
            </a:extLst>
          </p:cNvPr>
          <p:cNvSpPr>
            <a:spLocks noGrp="1"/>
          </p:cNvSpPr>
          <p:nvPr>
            <p:ph type="title"/>
          </p:nvPr>
        </p:nvSpPr>
        <p:spPr>
          <a:xfrm>
            <a:off x="803646" y="113306"/>
            <a:ext cx="18509879" cy="2019116"/>
          </a:xfrm>
        </p:spPr>
        <p:txBody>
          <a:bodyPr>
            <a:normAutofit/>
          </a:bodyPr>
          <a:lstStyle/>
          <a:p>
            <a:r>
              <a:rPr lang="en-GB" dirty="0"/>
              <a:t>Introduction to OECD Skills Outlook 2027</a:t>
            </a:r>
            <a:endParaRPr lang="en-US" dirty="0"/>
          </a:p>
        </p:txBody>
      </p:sp>
      <p:sp>
        <p:nvSpPr>
          <p:cNvPr id="9" name="TextBox 8">
            <a:extLst>
              <a:ext uri="{FF2B5EF4-FFF2-40B4-BE49-F238E27FC236}">
                <a16:creationId xmlns:a16="http://schemas.microsoft.com/office/drawing/2014/main" id="{E7D6F955-F3AB-3445-DB83-2663E081A5A2}"/>
              </a:ext>
            </a:extLst>
          </p:cNvPr>
          <p:cNvSpPr txBox="1"/>
          <p:nvPr/>
        </p:nvSpPr>
        <p:spPr>
          <a:xfrm>
            <a:off x="803646" y="2452929"/>
            <a:ext cx="18703743" cy="6555641"/>
          </a:xfrm>
          <a:prstGeom prst="rect">
            <a:avLst/>
          </a:prstGeom>
          <a:noFill/>
        </p:spPr>
        <p:txBody>
          <a:bodyPr wrap="square" rtlCol="0">
            <a:spAutoFit/>
          </a:bodyPr>
          <a:lstStyle/>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3200" dirty="0">
                <a:latin typeface="+mn-lt"/>
              </a:rPr>
              <a:t>The 2027 edition will address the broad topic “</a:t>
            </a:r>
            <a:r>
              <a:rPr lang="en-US" sz="3200" dirty="0">
                <a:latin typeface="+mn-lt"/>
              </a:rPr>
              <a:t>“How can skills policies adapt to address distinct challenges and opportunities facing key economic sectors?” </a:t>
            </a:r>
            <a:endParaRPr lang="en-GB" sz="3200" dirty="0">
              <a:latin typeface="+mn-lt"/>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3200" dirty="0">
              <a:latin typeface="+mn-lt"/>
            </a:endParaRPr>
          </a:p>
          <a:p>
            <a:pPr marL="655638" indent="-571500">
              <a:buFont typeface="Arial" panose="020B0604020202020204" pitchFamily="34" charset="0"/>
              <a:buChar char="•"/>
            </a:pPr>
            <a:r>
              <a:rPr lang="en-GB" sz="3200" dirty="0">
                <a:latin typeface="+mn-lt"/>
              </a:rPr>
              <a:t>Proposed chapters: </a:t>
            </a:r>
          </a:p>
          <a:p>
            <a:pPr marL="1657350" lvl="2" indent="-742950">
              <a:buFont typeface="Arial" panose="020B0604020202020204" pitchFamily="34" charset="0"/>
              <a:buChar char="•"/>
            </a:pPr>
            <a:r>
              <a:rPr lang="en-US" sz="3200" dirty="0">
                <a:latin typeface="+mn-lt"/>
              </a:rPr>
              <a:t>Chapter 1: Skills and economic sectors </a:t>
            </a:r>
          </a:p>
          <a:p>
            <a:pPr marL="1657350" lvl="2" indent="-742950">
              <a:buFont typeface="Arial" panose="020B0604020202020204" pitchFamily="34" charset="0"/>
              <a:buChar char="•"/>
            </a:pPr>
            <a:r>
              <a:rPr lang="en-US" sz="3200" dirty="0">
                <a:latin typeface="+mn-lt"/>
              </a:rPr>
              <a:t>Chapter 2: Skills challenges, opportunities and policies in the manufacturing sector </a:t>
            </a:r>
          </a:p>
          <a:p>
            <a:pPr marL="1657350" lvl="2" indent="-742950">
              <a:buFont typeface="Arial" panose="020B0604020202020204" pitchFamily="34" charset="0"/>
              <a:buChar char="•"/>
            </a:pPr>
            <a:r>
              <a:rPr lang="en-US" sz="3200" dirty="0">
                <a:latin typeface="+mn-lt"/>
              </a:rPr>
              <a:t>Chapter 3: Skills challenges, opportunities and policies in construction (TBC) </a:t>
            </a:r>
          </a:p>
          <a:p>
            <a:pPr marL="1657350" lvl="2" indent="-742950">
              <a:buFont typeface="Arial" panose="020B0604020202020204" pitchFamily="34" charset="0"/>
              <a:buChar char="•"/>
            </a:pPr>
            <a:r>
              <a:rPr lang="en-US" sz="3200" dirty="0">
                <a:latin typeface="+mn-lt"/>
              </a:rPr>
              <a:t>Chapter 4: Policy lessons on the role of sectoral skills policies</a:t>
            </a:r>
          </a:p>
          <a:p>
            <a:pPr marL="84138" lvl="1"/>
            <a:endParaRPr lang="en-US" sz="3200" dirty="0">
              <a:latin typeface="+mn-lt"/>
            </a:endParaRPr>
          </a:p>
          <a:p>
            <a:pPr marL="84138" lvl="1"/>
            <a:endParaRPr lang="en-US" sz="3200" i="1" dirty="0">
              <a:latin typeface="+mn-lt"/>
            </a:endParaRPr>
          </a:p>
          <a:p>
            <a:pPr marL="84138" lvl="1"/>
            <a:r>
              <a:rPr lang="en-US" sz="3200" i="1" dirty="0">
                <a:latin typeface="Avenir Next LT Pro"/>
              </a:rPr>
              <a:t>Business at OECD </a:t>
            </a:r>
            <a:r>
              <a:rPr lang="en-US" sz="3200" dirty="0">
                <a:latin typeface="Avenir Next LT Pro"/>
              </a:rPr>
              <a:t>will have the opportunity to discuss and provide guidance on the initial findings at the OECD ELSAC meeting (7-8 April 2027) and the OECD EDPC meeting (15-16 April 2027). </a:t>
            </a:r>
            <a:endParaRPr lang="en-GB" sz="3200" dirty="0">
              <a:latin typeface="Avenir Next LT Pro"/>
            </a:endParaRPr>
          </a:p>
          <a:p>
            <a:pPr lvl="8">
              <a:defRPr/>
            </a:pPr>
            <a:endParaRPr lang="en-GB" sz="3600" dirty="0">
              <a:latin typeface="Avenir Next LT Pro"/>
            </a:endParaRPr>
          </a:p>
        </p:txBody>
      </p:sp>
    </p:spTree>
    <p:extLst>
      <p:ext uri="{BB962C8B-B14F-4D97-AF65-F5344CB8AC3E}">
        <p14:creationId xmlns:p14="http://schemas.microsoft.com/office/powerpoint/2010/main" val="38750963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60934A-76D8-6AFE-D35D-9CFDED82080B}"/>
              </a:ext>
            </a:extLst>
          </p:cNvPr>
          <p:cNvSpPr>
            <a:spLocks noGrp="1"/>
          </p:cNvSpPr>
          <p:nvPr>
            <p:ph type="body" idx="1"/>
          </p:nvPr>
        </p:nvSpPr>
        <p:spPr>
          <a:xfrm>
            <a:off x="790574" y="2171597"/>
            <a:ext cx="18509879" cy="9325630"/>
          </a:xfrm>
        </p:spPr>
        <p:txBody>
          <a:bodyPr/>
          <a:lstStyle/>
          <a:p>
            <a:pPr marL="541338" indent="-457200">
              <a:buFont typeface="Arial" panose="020B0604020202020204" pitchFamily="34" charset="0"/>
              <a:buChar char="•"/>
            </a:pPr>
            <a:r>
              <a:rPr lang="en-GB" sz="3200" dirty="0"/>
              <a:t>Accession processes are currently underway with 8 countries: </a:t>
            </a:r>
            <a:r>
              <a:rPr lang="en-US" sz="3200" dirty="0"/>
              <a:t>Argentina, Brazil, Bulgaria, Croatia, Indonesia, Peru, Romania, Thailand</a:t>
            </a:r>
          </a:p>
          <a:p>
            <a:endParaRPr lang="en-GB" sz="3200" dirty="0"/>
          </a:p>
          <a:p>
            <a:pPr marL="655638" indent="-571500">
              <a:buFont typeface="Arial" panose="020B0604020202020204" pitchFamily="34" charset="0"/>
              <a:buChar char="•"/>
            </a:pPr>
            <a:r>
              <a:rPr lang="en-GB" sz="3200" dirty="0"/>
              <a:t>The OECD ELSAC is planning upcoming confidential reviews of the following countries:</a:t>
            </a:r>
            <a:endParaRPr lang="en-US" sz="3200" dirty="0"/>
          </a:p>
          <a:p>
            <a:pPr marL="1657350" lvl="2" indent="-742950">
              <a:buFont typeface="Arial" panose="020B0604020202020204" pitchFamily="34" charset="0"/>
              <a:buChar char="•"/>
            </a:pPr>
            <a:r>
              <a:rPr lang="en-GB" sz="3200" dirty="0"/>
              <a:t>Thailand (spring 2027)</a:t>
            </a:r>
          </a:p>
          <a:p>
            <a:pPr marL="1657350" lvl="2" indent="-742950">
              <a:buFont typeface="Arial" panose="020B0604020202020204" pitchFamily="34" charset="0"/>
              <a:buChar char="•"/>
            </a:pPr>
            <a:r>
              <a:rPr lang="en-GB" sz="3200" dirty="0"/>
              <a:t>Indonesia (fall 2027)</a:t>
            </a:r>
          </a:p>
          <a:p>
            <a:pPr marL="1657350" lvl="2" indent="-742950">
              <a:buFont typeface="Arial" panose="020B0604020202020204" pitchFamily="34" charset="0"/>
              <a:buChar char="•"/>
            </a:pPr>
            <a:r>
              <a:rPr lang="en-GB" sz="3200" dirty="0"/>
              <a:t>Argentina (spring 2028)</a:t>
            </a:r>
          </a:p>
          <a:p>
            <a:pPr marL="1657350" lvl="2" indent="-742950">
              <a:buFont typeface="Arial" panose="020B0604020202020204" pitchFamily="34" charset="0"/>
              <a:buChar char="•"/>
            </a:pPr>
            <a:r>
              <a:rPr lang="en-GB" sz="3200" dirty="0"/>
              <a:t>A third accession review for Peru in fall 2027</a:t>
            </a:r>
          </a:p>
          <a:p>
            <a:pPr lvl="2"/>
            <a:endParaRPr lang="en-GB" sz="3200" dirty="0"/>
          </a:p>
          <a:p>
            <a:pPr marL="827088" indent="-742950">
              <a:buFont typeface="Arial" panose="020B0604020202020204" pitchFamily="34" charset="0"/>
              <a:buChar char="•"/>
            </a:pPr>
            <a:r>
              <a:rPr lang="en-GB" sz="3200" dirty="0"/>
              <a:t>Ahead of each of these reviews, BIAC &amp; TUAC are invited to submit comments to the OECD Secretariat and/or ELSAC delegates at any stage</a:t>
            </a:r>
          </a:p>
          <a:p>
            <a:endParaRPr lang="en-GB" sz="3200" b="1" dirty="0"/>
          </a:p>
          <a:p>
            <a:pPr marL="827088" indent="-742950">
              <a:buFont typeface="Arial" panose="020B0604020202020204" pitchFamily="34" charset="0"/>
              <a:buChar char="•"/>
            </a:pPr>
            <a:r>
              <a:rPr lang="en-GB" sz="3200" dirty="0"/>
              <a:t>On October 16 at 11:00, the OECD ELSAC will hold a roundtable on informality and labour law enforcement – opportunity for peer learning between OECD member and accession countries</a:t>
            </a:r>
          </a:p>
          <a:p>
            <a:pPr marL="1200150" lvl="1" indent="-742950">
              <a:buFont typeface="Arial" panose="020B0604020202020204" pitchFamily="34" charset="0"/>
              <a:buChar char="•"/>
            </a:pPr>
            <a:r>
              <a:rPr lang="en-US" sz="3200" i="1" dirty="0"/>
              <a:t>Business at OECD </a:t>
            </a:r>
            <a:r>
              <a:rPr lang="en-US" sz="3200" dirty="0"/>
              <a:t>will share key points from our recent paper, Breaking the Informality Trap in Latin America and the Caribbean: Business Perspectives on Formalization, Productivity and Inclusive Growth</a:t>
            </a:r>
          </a:p>
          <a:p>
            <a:pPr marL="827088" indent="-742950">
              <a:buFont typeface="Arial" panose="020B0604020202020204" pitchFamily="34" charset="0"/>
              <a:buChar char="•"/>
            </a:pPr>
            <a:endParaRPr lang="en-GB" sz="2800" dirty="0"/>
          </a:p>
          <a:p>
            <a:endParaRPr lang="en-GB" sz="2800" dirty="0"/>
          </a:p>
          <a:p>
            <a:pPr marL="1200150" lvl="1" indent="-742950">
              <a:buFont typeface="Arial" panose="020B0604020202020204" pitchFamily="34" charset="0"/>
              <a:buChar char="•"/>
            </a:pPr>
            <a:endParaRPr lang="en-GB" sz="600" dirty="0"/>
          </a:p>
        </p:txBody>
      </p:sp>
      <p:sp>
        <p:nvSpPr>
          <p:cNvPr id="5" name="Title 4">
            <a:extLst>
              <a:ext uri="{FF2B5EF4-FFF2-40B4-BE49-F238E27FC236}">
                <a16:creationId xmlns:a16="http://schemas.microsoft.com/office/drawing/2014/main" id="{6DD6046B-1F9B-9495-6B2C-7CC4505A2465}"/>
              </a:ext>
            </a:extLst>
          </p:cNvPr>
          <p:cNvSpPr>
            <a:spLocks noGrp="1"/>
          </p:cNvSpPr>
          <p:nvPr>
            <p:ph type="title"/>
          </p:nvPr>
        </p:nvSpPr>
        <p:spPr>
          <a:xfrm>
            <a:off x="790575" y="651517"/>
            <a:ext cx="18509879" cy="1235074"/>
          </a:xfrm>
        </p:spPr>
        <p:txBody>
          <a:bodyPr/>
          <a:lstStyle/>
          <a:p>
            <a:r>
              <a:rPr lang="en-GB" dirty="0"/>
              <a:t>OECD ELSAC Accession Reviews</a:t>
            </a:r>
            <a:endParaRPr lang="en-US" dirty="0"/>
          </a:p>
        </p:txBody>
      </p:sp>
    </p:spTree>
    <p:extLst>
      <p:ext uri="{BB962C8B-B14F-4D97-AF65-F5344CB8AC3E}">
        <p14:creationId xmlns:p14="http://schemas.microsoft.com/office/powerpoint/2010/main" val="11459349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147B72-14F7-541A-B679-6E880353695D}"/>
              </a:ext>
            </a:extLst>
          </p:cNvPr>
          <p:cNvSpPr>
            <a:spLocks noGrp="1"/>
          </p:cNvSpPr>
          <p:nvPr>
            <p:ph type="body" idx="1"/>
          </p:nvPr>
        </p:nvSpPr>
        <p:spPr>
          <a:xfrm>
            <a:off x="797109" y="2453798"/>
            <a:ext cx="18509879" cy="6401753"/>
          </a:xfrm>
        </p:spPr>
        <p:txBody>
          <a:bodyPr/>
          <a:lstStyle/>
          <a:p>
            <a:pPr marL="655638" indent="-571500">
              <a:buFont typeface="Arial" panose="020B0604020202020204" pitchFamily="34" charset="0"/>
              <a:buChar char="•"/>
            </a:pPr>
            <a:r>
              <a:rPr lang="en-GB" sz="3200" dirty="0"/>
              <a:t>Will be published for the GAN / </a:t>
            </a:r>
            <a:r>
              <a:rPr lang="en-GB" sz="3200" i="1" dirty="0"/>
              <a:t>Business at OECD </a:t>
            </a:r>
            <a:r>
              <a:rPr lang="en-GB" sz="3200" dirty="0"/>
              <a:t>joint event on 13 November</a:t>
            </a:r>
          </a:p>
          <a:p>
            <a:endParaRPr lang="en-GB" sz="3200" dirty="0"/>
          </a:p>
          <a:p>
            <a:pPr marL="655638" indent="-571500">
              <a:buFont typeface="Arial" panose="020B0604020202020204" pitchFamily="34" charset="0"/>
              <a:buChar char="•"/>
            </a:pPr>
            <a:r>
              <a:rPr lang="en-GB" sz="3200" dirty="0"/>
              <a:t>The goals of the paper:</a:t>
            </a:r>
          </a:p>
          <a:p>
            <a:pPr marL="1028700" lvl="1" indent="-571500">
              <a:buFont typeface="Arial" panose="020B0604020202020204" pitchFamily="34" charset="0"/>
              <a:buChar char="•"/>
            </a:pPr>
            <a:r>
              <a:rPr lang="en-US" sz="3200" dirty="0"/>
              <a:t>Examine the </a:t>
            </a:r>
            <a:r>
              <a:rPr lang="en-US" sz="3200" b="1" dirty="0"/>
              <a:t>challenges facing entry-level workers </a:t>
            </a:r>
            <a:r>
              <a:rPr lang="en-US" sz="3200" dirty="0"/>
              <a:t>in today's </a:t>
            </a:r>
            <a:r>
              <a:rPr lang="en-US" sz="3200" dirty="0" err="1"/>
              <a:t>labour</a:t>
            </a:r>
            <a:r>
              <a:rPr lang="en-US" sz="3200" dirty="0"/>
              <a:t> market</a:t>
            </a:r>
          </a:p>
          <a:p>
            <a:pPr marL="1028700" lvl="1" indent="-571500">
              <a:buFont typeface="Arial" panose="020B0604020202020204" pitchFamily="34" charset="0"/>
              <a:buChar char="•"/>
            </a:pPr>
            <a:endParaRPr lang="en-US" sz="3200" dirty="0"/>
          </a:p>
          <a:p>
            <a:pPr marL="1028700" lvl="1" indent="-571500">
              <a:buFont typeface="Arial" panose="020B0604020202020204" pitchFamily="34" charset="0"/>
              <a:buChar char="•"/>
            </a:pPr>
            <a:r>
              <a:rPr lang="en-US" sz="3200" dirty="0"/>
              <a:t>Highlight </a:t>
            </a:r>
            <a:r>
              <a:rPr lang="en-US" sz="3200" b="1" dirty="0"/>
              <a:t>how businesses and governments are responding </a:t>
            </a:r>
            <a:r>
              <a:rPr lang="en-US" sz="3200" dirty="0"/>
              <a:t>to support successful transitions from education to employment</a:t>
            </a:r>
          </a:p>
          <a:p>
            <a:pPr lvl="1"/>
            <a:endParaRPr lang="en-US" sz="3200" dirty="0"/>
          </a:p>
          <a:p>
            <a:pPr marL="1028700" lvl="1" indent="-571500">
              <a:buFont typeface="Arial" panose="020B0604020202020204" pitchFamily="34" charset="0"/>
              <a:buChar char="•"/>
            </a:pPr>
            <a:r>
              <a:rPr lang="en-US" sz="3200" dirty="0"/>
              <a:t>Identify </a:t>
            </a:r>
            <a:r>
              <a:rPr lang="en-US" sz="3200" b="1" dirty="0"/>
              <a:t>barriers that limit employer efforts </a:t>
            </a:r>
            <a:r>
              <a:rPr lang="en-US" sz="3200" dirty="0"/>
              <a:t>to support entry level workers</a:t>
            </a:r>
          </a:p>
          <a:p>
            <a:pPr lvl="1"/>
            <a:endParaRPr lang="en-US" sz="3200" dirty="0"/>
          </a:p>
          <a:p>
            <a:pPr marL="1028700" lvl="1" indent="-571500">
              <a:buFont typeface="Arial" panose="020B0604020202020204" pitchFamily="34" charset="0"/>
              <a:buChar char="•"/>
            </a:pPr>
            <a:r>
              <a:rPr lang="en-US" sz="3200" dirty="0"/>
              <a:t>Offer </a:t>
            </a:r>
            <a:r>
              <a:rPr lang="en-US" sz="3200" b="1" dirty="0"/>
              <a:t>recommendations for the OECD and policymakers </a:t>
            </a:r>
            <a:r>
              <a:rPr lang="en-US" sz="3200" dirty="0"/>
              <a:t>to better prepare young people for work and strengthen future workforce pipelines</a:t>
            </a:r>
            <a:endParaRPr lang="en-GB" sz="3200" dirty="0"/>
          </a:p>
          <a:p>
            <a:endParaRPr lang="en-US" sz="3200" dirty="0"/>
          </a:p>
        </p:txBody>
      </p:sp>
      <p:sp>
        <p:nvSpPr>
          <p:cNvPr id="5" name="Title 4">
            <a:extLst>
              <a:ext uri="{FF2B5EF4-FFF2-40B4-BE49-F238E27FC236}">
                <a16:creationId xmlns:a16="http://schemas.microsoft.com/office/drawing/2014/main" id="{3BE3FB5B-DD67-0647-DAE4-862E66CABCDA}"/>
              </a:ext>
            </a:extLst>
          </p:cNvPr>
          <p:cNvSpPr>
            <a:spLocks noGrp="1"/>
          </p:cNvSpPr>
          <p:nvPr>
            <p:ph type="title"/>
          </p:nvPr>
        </p:nvSpPr>
        <p:spPr>
          <a:xfrm>
            <a:off x="797110" y="525211"/>
            <a:ext cx="18509879" cy="1235074"/>
          </a:xfrm>
        </p:spPr>
        <p:txBody>
          <a:bodyPr>
            <a:noAutofit/>
          </a:bodyPr>
          <a:lstStyle/>
          <a:p>
            <a:r>
              <a:rPr lang="en-GB" sz="4400" dirty="0"/>
              <a:t>Upcoming Committee Policy Paper:</a:t>
            </a:r>
            <a:br>
              <a:rPr lang="en-GB" sz="4400" dirty="0"/>
            </a:br>
            <a:r>
              <a:rPr lang="en-US" sz="4400" i="1" dirty="0"/>
              <a:t>Supporting Today’s Entry-Level Workers in an Evolving </a:t>
            </a:r>
            <a:r>
              <a:rPr lang="en-US" sz="4400" i="1" dirty="0" err="1"/>
              <a:t>Labour</a:t>
            </a:r>
            <a:r>
              <a:rPr lang="en-US" sz="4400" i="1" dirty="0"/>
              <a:t> Market</a:t>
            </a:r>
            <a:endParaRPr lang="en-US" sz="4400" dirty="0"/>
          </a:p>
        </p:txBody>
      </p:sp>
    </p:spTree>
    <p:extLst>
      <p:ext uri="{BB962C8B-B14F-4D97-AF65-F5344CB8AC3E}">
        <p14:creationId xmlns:p14="http://schemas.microsoft.com/office/powerpoint/2010/main" val="106058462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A317E8F-1584-B575-9BBC-FFEDB461F837}"/>
              </a:ext>
            </a:extLst>
          </p:cNvPr>
          <p:cNvSpPr/>
          <p:nvPr/>
        </p:nvSpPr>
        <p:spPr>
          <a:xfrm>
            <a:off x="808381" y="7612222"/>
            <a:ext cx="18689313" cy="2446177"/>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 name="Rectangle 14">
            <a:extLst>
              <a:ext uri="{FF2B5EF4-FFF2-40B4-BE49-F238E27FC236}">
                <a16:creationId xmlns:a16="http://schemas.microsoft.com/office/drawing/2014/main" id="{7CB2DA02-2E39-29A8-7B13-148A293568B7}"/>
              </a:ext>
            </a:extLst>
          </p:cNvPr>
          <p:cNvSpPr/>
          <p:nvPr/>
        </p:nvSpPr>
        <p:spPr>
          <a:xfrm>
            <a:off x="808381" y="4922521"/>
            <a:ext cx="18700583" cy="218521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AA93738-DDD8-B1F6-2B41-DF081DDD1338}"/>
              </a:ext>
            </a:extLst>
          </p:cNvPr>
          <p:cNvSpPr/>
          <p:nvPr/>
        </p:nvSpPr>
        <p:spPr>
          <a:xfrm>
            <a:off x="797112" y="2466458"/>
            <a:ext cx="18700583" cy="205032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a:extLst>
              <a:ext uri="{FF2B5EF4-FFF2-40B4-BE49-F238E27FC236}">
                <a16:creationId xmlns:a16="http://schemas.microsoft.com/office/drawing/2014/main" id="{F35502CF-2704-38A0-44C5-FFB3C7B3D67A}"/>
              </a:ext>
            </a:extLst>
          </p:cNvPr>
          <p:cNvSpPr>
            <a:spLocks noGrp="1"/>
          </p:cNvSpPr>
          <p:nvPr>
            <p:ph type="body" idx="1"/>
          </p:nvPr>
        </p:nvSpPr>
        <p:spPr>
          <a:xfrm>
            <a:off x="903732" y="2645769"/>
            <a:ext cx="18509879" cy="2462213"/>
          </a:xfrm>
        </p:spPr>
        <p:txBody>
          <a:bodyPr/>
          <a:lstStyle/>
          <a:p>
            <a:pPr marL="655638" indent="-571500">
              <a:buFont typeface="Arial" panose="020B0604020202020204" pitchFamily="34" charset="0"/>
              <a:buChar char="•"/>
            </a:pPr>
            <a:r>
              <a:rPr lang="en-GB" sz="3200" b="1" dirty="0"/>
              <a:t>Rising educational attainment, but persistent skills mismatches</a:t>
            </a:r>
          </a:p>
          <a:p>
            <a:pPr marL="1485900" lvl="2" indent="-571500">
              <a:buFont typeface="Arial" panose="020B0604020202020204" pitchFamily="34" charset="0"/>
              <a:buChar char="•"/>
            </a:pPr>
            <a:r>
              <a:rPr lang="en-GB" sz="3200" dirty="0"/>
              <a:t>Educational attainment at an all-time high across OECD countries, but educational attainment does not necessarily translate into labour-market-relevant skills</a:t>
            </a:r>
          </a:p>
          <a:p>
            <a:pPr lvl="2"/>
            <a:endParaRPr lang="en-GB" sz="3200" dirty="0"/>
          </a:p>
          <a:p>
            <a:pPr lvl="2"/>
            <a:endParaRPr lang="en-GB" sz="3200" dirty="0"/>
          </a:p>
        </p:txBody>
      </p:sp>
      <p:sp>
        <p:nvSpPr>
          <p:cNvPr id="5" name="Title 4">
            <a:extLst>
              <a:ext uri="{FF2B5EF4-FFF2-40B4-BE49-F238E27FC236}">
                <a16:creationId xmlns:a16="http://schemas.microsoft.com/office/drawing/2014/main" id="{FCBDEEA6-6BC7-C7F5-971F-90BEB830CD58}"/>
              </a:ext>
            </a:extLst>
          </p:cNvPr>
          <p:cNvSpPr>
            <a:spLocks noGrp="1"/>
          </p:cNvSpPr>
          <p:nvPr>
            <p:ph type="title"/>
          </p:nvPr>
        </p:nvSpPr>
        <p:spPr>
          <a:xfrm>
            <a:off x="797110" y="525212"/>
            <a:ext cx="18509879" cy="1235074"/>
          </a:xfrm>
        </p:spPr>
        <p:txBody>
          <a:bodyPr>
            <a:normAutofit fontScale="90000"/>
          </a:bodyPr>
          <a:lstStyle/>
          <a:p>
            <a:r>
              <a:rPr lang="en-GB" dirty="0"/>
              <a:t>I: Current Challenges Impacting Entry-Level Workers</a:t>
            </a:r>
            <a:endParaRPr lang="en-US" dirty="0"/>
          </a:p>
        </p:txBody>
      </p:sp>
      <p:sp>
        <p:nvSpPr>
          <p:cNvPr id="10" name="TextBox 9">
            <a:extLst>
              <a:ext uri="{FF2B5EF4-FFF2-40B4-BE49-F238E27FC236}">
                <a16:creationId xmlns:a16="http://schemas.microsoft.com/office/drawing/2014/main" id="{7EC5E9FC-47DC-963D-8FF7-94095712253C}"/>
              </a:ext>
            </a:extLst>
          </p:cNvPr>
          <p:cNvSpPr txBox="1"/>
          <p:nvPr/>
        </p:nvSpPr>
        <p:spPr>
          <a:xfrm>
            <a:off x="797110" y="5021274"/>
            <a:ext cx="18445711" cy="2062103"/>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Declining entry-level opportunities &amp; increases in youth unemployment</a:t>
            </a:r>
          </a:p>
          <a:p>
            <a:pPr marL="1485900" lvl="2" indent="-571500">
              <a:buFont typeface="Arial" panose="020B0604020202020204" pitchFamily="34" charset="0"/>
              <a:buChar char="•"/>
            </a:pPr>
            <a:r>
              <a:rPr lang="en-GB" sz="3200" dirty="0">
                <a:latin typeface="+mn-lt"/>
              </a:rPr>
              <a:t>The OECD Employment Outlook 2026 reports that the unemployment rate of young college graduates has been increasing relative to the unemployment rate of the overall population since before the COVID-19 pandemic</a:t>
            </a:r>
          </a:p>
        </p:txBody>
      </p:sp>
      <p:sp>
        <p:nvSpPr>
          <p:cNvPr id="12" name="TextBox 11">
            <a:extLst>
              <a:ext uri="{FF2B5EF4-FFF2-40B4-BE49-F238E27FC236}">
                <a16:creationId xmlns:a16="http://schemas.microsoft.com/office/drawing/2014/main" id="{59E5D79A-3DED-B520-0C48-F7F707F09CC5}"/>
              </a:ext>
            </a:extLst>
          </p:cNvPr>
          <p:cNvSpPr txBox="1"/>
          <p:nvPr/>
        </p:nvSpPr>
        <p:spPr>
          <a:xfrm>
            <a:off x="797110" y="7777774"/>
            <a:ext cx="18700583" cy="2677656"/>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Changing skills demands leading to skills mismatches and labour shortages</a:t>
            </a:r>
          </a:p>
          <a:p>
            <a:pPr marL="1485900" lvl="2" indent="-571500">
              <a:buFont typeface="Arial" panose="020B0604020202020204" pitchFamily="34" charset="0"/>
              <a:buChar char="•"/>
            </a:pPr>
            <a:r>
              <a:rPr lang="en-GB" sz="3200" i="1" dirty="0">
                <a:latin typeface="+mn-lt"/>
              </a:rPr>
              <a:t>Business at OECD </a:t>
            </a:r>
            <a:r>
              <a:rPr lang="en-GB" sz="3200" dirty="0">
                <a:latin typeface="+mn-lt"/>
              </a:rPr>
              <a:t>members report a shortage of applicants who are adequately prepared for the workplace, as demand for skills is shifting toward increasingly interpersonal, cognitive, and adaptive skills</a:t>
            </a:r>
          </a:p>
          <a:p>
            <a:pPr marL="655638" lvl="3" indent="-571500">
              <a:buFont typeface="Arial" panose="020B0604020202020204" pitchFamily="34" charset="0"/>
              <a:buChar char="•"/>
            </a:pPr>
            <a:endParaRPr lang="en-GB" sz="4000" dirty="0">
              <a:latin typeface="+mn-lt"/>
            </a:endParaRPr>
          </a:p>
        </p:txBody>
      </p:sp>
    </p:spTree>
    <p:extLst>
      <p:ext uri="{BB962C8B-B14F-4D97-AF65-F5344CB8AC3E}">
        <p14:creationId xmlns:p14="http://schemas.microsoft.com/office/powerpoint/2010/main" val="226735598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F2781-0EFA-7C1C-5DEC-6326345BB81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1851812-171C-1D95-16F8-F88A9D03EAC4}"/>
              </a:ext>
            </a:extLst>
          </p:cNvPr>
          <p:cNvSpPr/>
          <p:nvPr/>
        </p:nvSpPr>
        <p:spPr>
          <a:xfrm>
            <a:off x="748723" y="6980113"/>
            <a:ext cx="18700583" cy="2324307"/>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17081F4-2C2A-B3D0-679E-FF01483F9049}"/>
              </a:ext>
            </a:extLst>
          </p:cNvPr>
          <p:cNvSpPr/>
          <p:nvPr/>
        </p:nvSpPr>
        <p:spPr>
          <a:xfrm>
            <a:off x="701757" y="2658077"/>
            <a:ext cx="18700583" cy="371615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a:extLst>
              <a:ext uri="{FF2B5EF4-FFF2-40B4-BE49-F238E27FC236}">
                <a16:creationId xmlns:a16="http://schemas.microsoft.com/office/drawing/2014/main" id="{A1689BD8-BE96-EA7A-EC4D-4EBF8BBD75A9}"/>
              </a:ext>
            </a:extLst>
          </p:cNvPr>
          <p:cNvSpPr>
            <a:spLocks noGrp="1"/>
          </p:cNvSpPr>
          <p:nvPr>
            <p:ph type="body" idx="1"/>
          </p:nvPr>
        </p:nvSpPr>
        <p:spPr>
          <a:xfrm>
            <a:off x="845498" y="2840037"/>
            <a:ext cx="18509879" cy="4431983"/>
          </a:xfrm>
        </p:spPr>
        <p:txBody>
          <a:bodyPr/>
          <a:lstStyle/>
          <a:p>
            <a:pPr marL="655638" indent="-571500">
              <a:buFont typeface="Arial" panose="020B0604020202020204" pitchFamily="34" charset="0"/>
              <a:buChar char="•"/>
            </a:pPr>
            <a:r>
              <a:rPr lang="en-GB" sz="3200" b="1" dirty="0"/>
              <a:t>AI and technological change</a:t>
            </a:r>
          </a:p>
          <a:p>
            <a:pPr marL="1485900" lvl="2" indent="-571500">
              <a:buFont typeface="Arial" panose="020B0604020202020204" pitchFamily="34" charset="0"/>
              <a:buChar char="•"/>
            </a:pPr>
            <a:r>
              <a:rPr lang="en-GB" sz="3200" dirty="0"/>
              <a:t>AI and other technological advancements increasingly cited as explanations for why entry-level workers are struggling to find employment </a:t>
            </a:r>
          </a:p>
          <a:p>
            <a:pPr marL="1485900" lvl="2" indent="-571500">
              <a:buFont typeface="Arial" panose="020B0604020202020204" pitchFamily="34" charset="0"/>
              <a:buChar char="•"/>
            </a:pPr>
            <a:r>
              <a:rPr lang="en-GB" sz="3200" dirty="0"/>
              <a:t>Concerns about AI automation are shaping young people’s perceptions of the labour market</a:t>
            </a:r>
          </a:p>
          <a:p>
            <a:pPr marL="1485900" lvl="2" indent="-571500">
              <a:buFont typeface="Arial" panose="020B0604020202020204" pitchFamily="34" charset="0"/>
              <a:buChar char="•"/>
            </a:pPr>
            <a:r>
              <a:rPr lang="en-GB" sz="3200" dirty="0"/>
              <a:t>However, the OECD finds that so far, AI has played a limited role in explaining the difficulties entry-level workers face</a:t>
            </a:r>
          </a:p>
          <a:p>
            <a:pPr lvl="2"/>
            <a:endParaRPr lang="en-GB" sz="3200" dirty="0"/>
          </a:p>
          <a:p>
            <a:pPr lvl="2"/>
            <a:endParaRPr lang="en-GB" sz="3200" dirty="0"/>
          </a:p>
        </p:txBody>
      </p:sp>
      <p:sp>
        <p:nvSpPr>
          <p:cNvPr id="5" name="Title 4">
            <a:extLst>
              <a:ext uri="{FF2B5EF4-FFF2-40B4-BE49-F238E27FC236}">
                <a16:creationId xmlns:a16="http://schemas.microsoft.com/office/drawing/2014/main" id="{590DEDFE-F2AA-CC1D-BC19-F9271DEC4635}"/>
              </a:ext>
            </a:extLst>
          </p:cNvPr>
          <p:cNvSpPr>
            <a:spLocks noGrp="1"/>
          </p:cNvSpPr>
          <p:nvPr>
            <p:ph type="title"/>
          </p:nvPr>
        </p:nvSpPr>
        <p:spPr>
          <a:xfrm>
            <a:off x="797110" y="525212"/>
            <a:ext cx="18509879" cy="1235074"/>
          </a:xfrm>
        </p:spPr>
        <p:txBody>
          <a:bodyPr>
            <a:normAutofit fontScale="90000"/>
          </a:bodyPr>
          <a:lstStyle/>
          <a:p>
            <a:r>
              <a:rPr lang="en-GB" dirty="0"/>
              <a:t>II: Potential Explanations for Challenges Impacting Entry-Level Workers</a:t>
            </a:r>
            <a:endParaRPr lang="en-US" dirty="0"/>
          </a:p>
        </p:txBody>
      </p:sp>
      <p:sp>
        <p:nvSpPr>
          <p:cNvPr id="10" name="TextBox 9">
            <a:extLst>
              <a:ext uri="{FF2B5EF4-FFF2-40B4-BE49-F238E27FC236}">
                <a16:creationId xmlns:a16="http://schemas.microsoft.com/office/drawing/2014/main" id="{4FB96537-3176-EC57-E867-AFD0D37DE4CF}"/>
              </a:ext>
            </a:extLst>
          </p:cNvPr>
          <p:cNvSpPr txBox="1"/>
          <p:nvPr/>
        </p:nvSpPr>
        <p:spPr>
          <a:xfrm>
            <a:off x="748721" y="7089955"/>
            <a:ext cx="18445711" cy="2062103"/>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Evolving economic conditions </a:t>
            </a:r>
          </a:p>
          <a:p>
            <a:pPr marL="1485900" lvl="2" indent="-571500">
              <a:buFont typeface="Arial" panose="020B0604020202020204" pitchFamily="34" charset="0"/>
              <a:buChar char="•"/>
            </a:pPr>
            <a:r>
              <a:rPr lang="en-GB" sz="3200" dirty="0">
                <a:latin typeface="+mn-lt"/>
              </a:rPr>
              <a:t>Combination of global economic uncertainty, high interest rates, and geopolitical tensions coupled with ongoing technological change has led some employers to adopt a more cautious hiring approach</a:t>
            </a:r>
          </a:p>
        </p:txBody>
      </p:sp>
    </p:spTree>
    <p:extLst>
      <p:ext uri="{BB962C8B-B14F-4D97-AF65-F5344CB8AC3E}">
        <p14:creationId xmlns:p14="http://schemas.microsoft.com/office/powerpoint/2010/main" val="296796038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FB153-D488-364E-FD0C-5ABBCDFC97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DE2F9B6-509A-C6F8-4111-97F009F219B1}"/>
              </a:ext>
            </a:extLst>
          </p:cNvPr>
          <p:cNvSpPr/>
          <p:nvPr/>
        </p:nvSpPr>
        <p:spPr>
          <a:xfrm>
            <a:off x="748719" y="4968289"/>
            <a:ext cx="18700583" cy="208811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99C7265-5B49-68DC-6547-33801B431065}"/>
              </a:ext>
            </a:extLst>
          </p:cNvPr>
          <p:cNvSpPr/>
          <p:nvPr/>
        </p:nvSpPr>
        <p:spPr>
          <a:xfrm>
            <a:off x="748721" y="2483556"/>
            <a:ext cx="18700583" cy="2088116"/>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a:extLst>
              <a:ext uri="{FF2B5EF4-FFF2-40B4-BE49-F238E27FC236}">
                <a16:creationId xmlns:a16="http://schemas.microsoft.com/office/drawing/2014/main" id="{9D4C6708-FD4D-C674-FF67-BBAEBACCC9A2}"/>
              </a:ext>
            </a:extLst>
          </p:cNvPr>
          <p:cNvSpPr>
            <a:spLocks noGrp="1"/>
          </p:cNvSpPr>
          <p:nvPr>
            <p:ph type="body" idx="1"/>
          </p:nvPr>
        </p:nvSpPr>
        <p:spPr>
          <a:xfrm>
            <a:off x="845500" y="2563503"/>
            <a:ext cx="18509879" cy="2954655"/>
          </a:xfrm>
        </p:spPr>
        <p:txBody>
          <a:bodyPr/>
          <a:lstStyle/>
          <a:p>
            <a:pPr marL="655638" indent="-571500">
              <a:buFont typeface="Arial" panose="020B0604020202020204" pitchFamily="34" charset="0"/>
              <a:buChar char="•"/>
            </a:pPr>
            <a:r>
              <a:rPr lang="en-GB" sz="3200" b="1" dirty="0"/>
              <a:t>Increasing value of interpersonal skills alongside AI literacy</a:t>
            </a:r>
          </a:p>
          <a:p>
            <a:pPr marL="1485900" lvl="2" indent="-571500">
              <a:buFont typeface="Arial" panose="020B0604020202020204" pitchFamily="34" charset="0"/>
              <a:buChar char="•"/>
            </a:pPr>
            <a:r>
              <a:rPr lang="en-GB" sz="3200" dirty="0"/>
              <a:t>Soft skills such as problem solving, teamwork, </a:t>
            </a:r>
            <a:r>
              <a:rPr lang="en-US" sz="3200" dirty="0"/>
              <a:t>critical thinking, empathy, work ethic, and adaptability to changing technologies have become more important for entry-level workers over the past years</a:t>
            </a:r>
            <a:endParaRPr lang="en-GB" sz="3200" dirty="0"/>
          </a:p>
          <a:p>
            <a:pPr lvl="2"/>
            <a:endParaRPr lang="en-GB" sz="3200" dirty="0"/>
          </a:p>
          <a:p>
            <a:pPr lvl="2"/>
            <a:endParaRPr lang="en-GB" sz="3200" dirty="0"/>
          </a:p>
        </p:txBody>
      </p:sp>
      <p:sp>
        <p:nvSpPr>
          <p:cNvPr id="5" name="Title 4">
            <a:extLst>
              <a:ext uri="{FF2B5EF4-FFF2-40B4-BE49-F238E27FC236}">
                <a16:creationId xmlns:a16="http://schemas.microsoft.com/office/drawing/2014/main" id="{F76A8634-0FF4-A6B0-AD59-17B61125468E}"/>
              </a:ext>
            </a:extLst>
          </p:cNvPr>
          <p:cNvSpPr>
            <a:spLocks noGrp="1"/>
          </p:cNvSpPr>
          <p:nvPr>
            <p:ph type="title"/>
          </p:nvPr>
        </p:nvSpPr>
        <p:spPr>
          <a:xfrm>
            <a:off x="797110" y="525212"/>
            <a:ext cx="18509879" cy="1235074"/>
          </a:xfrm>
        </p:spPr>
        <p:txBody>
          <a:bodyPr>
            <a:normAutofit fontScale="90000"/>
          </a:bodyPr>
          <a:lstStyle/>
          <a:p>
            <a:r>
              <a:rPr lang="en-GB" dirty="0"/>
              <a:t>III: Changes in Hiring Patterns and Skill Expectations for Entry-Level Workers</a:t>
            </a:r>
            <a:endParaRPr lang="en-US" dirty="0"/>
          </a:p>
        </p:txBody>
      </p:sp>
      <p:sp>
        <p:nvSpPr>
          <p:cNvPr id="10" name="TextBox 9">
            <a:extLst>
              <a:ext uri="{FF2B5EF4-FFF2-40B4-BE49-F238E27FC236}">
                <a16:creationId xmlns:a16="http://schemas.microsoft.com/office/drawing/2014/main" id="{BC6E14AC-27FC-9027-8976-C49E31F70D6E}"/>
              </a:ext>
            </a:extLst>
          </p:cNvPr>
          <p:cNvSpPr txBox="1"/>
          <p:nvPr/>
        </p:nvSpPr>
        <p:spPr>
          <a:xfrm>
            <a:off x="797110" y="5227517"/>
            <a:ext cx="18445711" cy="1569660"/>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Greater emphasis on prior practical experience and workplace readiness</a:t>
            </a:r>
          </a:p>
          <a:p>
            <a:pPr marL="1485900" lvl="2" indent="-571500">
              <a:buFont typeface="Arial" panose="020B0604020202020204" pitchFamily="34" charset="0"/>
              <a:buChar char="•"/>
            </a:pPr>
            <a:r>
              <a:rPr lang="en-GB" sz="3200" dirty="0">
                <a:latin typeface="+mn-lt"/>
              </a:rPr>
              <a:t>Survey respondents report that prior practical experience has become an important differentiator among entry-level candidates</a:t>
            </a:r>
          </a:p>
        </p:txBody>
      </p:sp>
      <p:sp>
        <p:nvSpPr>
          <p:cNvPr id="6" name="Rectangle 5">
            <a:extLst>
              <a:ext uri="{FF2B5EF4-FFF2-40B4-BE49-F238E27FC236}">
                <a16:creationId xmlns:a16="http://schemas.microsoft.com/office/drawing/2014/main" id="{6ECEACDD-9953-60A2-6147-07BC552FCC5E}"/>
              </a:ext>
            </a:extLst>
          </p:cNvPr>
          <p:cNvSpPr/>
          <p:nvPr/>
        </p:nvSpPr>
        <p:spPr>
          <a:xfrm>
            <a:off x="669673" y="7453022"/>
            <a:ext cx="18700583" cy="266917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97F403C-B025-9EEE-483D-1EF1B5E625CF}"/>
              </a:ext>
            </a:extLst>
          </p:cNvPr>
          <p:cNvSpPr txBox="1"/>
          <p:nvPr/>
        </p:nvSpPr>
        <p:spPr>
          <a:xfrm>
            <a:off x="797110" y="7471824"/>
            <a:ext cx="18445711" cy="3046988"/>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Implications for education and training systems:</a:t>
            </a:r>
          </a:p>
          <a:p>
            <a:pPr marL="1485900" lvl="2" indent="-571500">
              <a:buFont typeface="Arial" panose="020B0604020202020204" pitchFamily="34" charset="0"/>
              <a:buChar char="•"/>
            </a:pPr>
            <a:r>
              <a:rPr lang="en-GB" sz="3200" dirty="0">
                <a:latin typeface="+mn-lt"/>
              </a:rPr>
              <a:t>Adapt more quicky to evolving labour market demands</a:t>
            </a:r>
          </a:p>
          <a:p>
            <a:pPr marL="1485900" lvl="2" indent="-571500">
              <a:buFont typeface="Arial" panose="020B0604020202020204" pitchFamily="34" charset="0"/>
              <a:buChar char="•"/>
            </a:pPr>
            <a:r>
              <a:rPr lang="en-GB" sz="3200" dirty="0">
                <a:latin typeface="+mn-lt"/>
              </a:rPr>
              <a:t>Place greater emphasis on transferable and interpersonal skills, alongside foundational skills and AI literacy</a:t>
            </a:r>
          </a:p>
          <a:p>
            <a:pPr marL="1485900" lvl="2" indent="-571500">
              <a:buFont typeface="Arial" panose="020B0604020202020204" pitchFamily="34" charset="0"/>
              <a:buChar char="•"/>
            </a:pPr>
            <a:r>
              <a:rPr lang="en-GB" sz="3200" dirty="0">
                <a:latin typeface="+mn-lt"/>
              </a:rPr>
              <a:t>Expand work-based learning opportunities</a:t>
            </a:r>
          </a:p>
          <a:p>
            <a:pPr marL="1485900" lvl="2" indent="-571500">
              <a:buFont typeface="Arial" panose="020B0604020202020204" pitchFamily="34" charset="0"/>
              <a:buChar char="•"/>
            </a:pPr>
            <a:endParaRPr lang="en-GB" sz="3200" dirty="0">
              <a:latin typeface="+mn-lt"/>
            </a:endParaRPr>
          </a:p>
        </p:txBody>
      </p:sp>
    </p:spTree>
    <p:extLst>
      <p:ext uri="{BB962C8B-B14F-4D97-AF65-F5344CB8AC3E}">
        <p14:creationId xmlns:p14="http://schemas.microsoft.com/office/powerpoint/2010/main" val="342479457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E540-58DD-C728-6AC6-5B4AFAC582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173DFCD-3E1F-1BF7-6E87-155EED45B129}"/>
              </a:ext>
            </a:extLst>
          </p:cNvPr>
          <p:cNvSpPr/>
          <p:nvPr/>
        </p:nvSpPr>
        <p:spPr>
          <a:xfrm>
            <a:off x="748722" y="4460969"/>
            <a:ext cx="18700583" cy="1965095"/>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1A7F277-0D41-F5A1-5D1C-0CCFFA290987}"/>
              </a:ext>
            </a:extLst>
          </p:cNvPr>
          <p:cNvSpPr/>
          <p:nvPr/>
        </p:nvSpPr>
        <p:spPr>
          <a:xfrm>
            <a:off x="748722" y="2173767"/>
            <a:ext cx="18700583" cy="1965095"/>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A10DAC68-2884-AC00-A679-DE3BBFFF094D}"/>
              </a:ext>
            </a:extLst>
          </p:cNvPr>
          <p:cNvSpPr>
            <a:spLocks noGrp="1"/>
          </p:cNvSpPr>
          <p:nvPr>
            <p:ph type="title"/>
          </p:nvPr>
        </p:nvSpPr>
        <p:spPr>
          <a:xfrm>
            <a:off x="797110" y="525212"/>
            <a:ext cx="18509879" cy="1235074"/>
          </a:xfrm>
        </p:spPr>
        <p:txBody>
          <a:bodyPr>
            <a:normAutofit fontScale="90000"/>
          </a:bodyPr>
          <a:lstStyle/>
          <a:p>
            <a:r>
              <a:rPr lang="en-GB" dirty="0"/>
              <a:t>IV: Business and Government Initiatives to Support Today’s Entry-Level Workers</a:t>
            </a:r>
            <a:endParaRPr lang="en-US" dirty="0"/>
          </a:p>
        </p:txBody>
      </p:sp>
      <p:sp>
        <p:nvSpPr>
          <p:cNvPr id="10" name="TextBox 9">
            <a:extLst>
              <a:ext uri="{FF2B5EF4-FFF2-40B4-BE49-F238E27FC236}">
                <a16:creationId xmlns:a16="http://schemas.microsoft.com/office/drawing/2014/main" id="{20F8D602-6690-4453-0DD3-1196D3B1824F}"/>
              </a:ext>
            </a:extLst>
          </p:cNvPr>
          <p:cNvSpPr txBox="1"/>
          <p:nvPr/>
        </p:nvSpPr>
        <p:spPr>
          <a:xfrm>
            <a:off x="797110" y="4518878"/>
            <a:ext cx="18445711" cy="1877437"/>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Partnerships between industry, education and government</a:t>
            </a:r>
          </a:p>
          <a:p>
            <a:pPr marL="1485900" lvl="2" indent="-571500">
              <a:buFont typeface="Arial" panose="020B0604020202020204" pitchFamily="34" charset="0"/>
              <a:buChar char="•"/>
            </a:pPr>
            <a:r>
              <a:rPr lang="en-GB" sz="2800" dirty="0">
                <a:latin typeface="+mn-lt"/>
              </a:rPr>
              <a:t>Lewiatan’s Better Skilled Project (Poland)</a:t>
            </a:r>
          </a:p>
          <a:p>
            <a:pPr marL="1485900" lvl="2" indent="-571500">
              <a:buFont typeface="Arial" panose="020B0604020202020204" pitchFamily="34" charset="0"/>
              <a:buChar char="•"/>
            </a:pPr>
            <a:r>
              <a:rPr lang="en-GB" sz="2800" dirty="0" err="1">
                <a:latin typeface="+mn-lt"/>
              </a:rPr>
              <a:t>Assolavoro</a:t>
            </a:r>
            <a:r>
              <a:rPr lang="en-GB" sz="2800" dirty="0">
                <a:latin typeface="+mn-lt"/>
              </a:rPr>
              <a:t> and the Italian Ministry of Education </a:t>
            </a:r>
          </a:p>
          <a:p>
            <a:pPr marL="1485900" lvl="2" indent="-571500">
              <a:buFont typeface="Arial" panose="020B0604020202020204" pitchFamily="34" charset="0"/>
              <a:buChar char="•"/>
            </a:pPr>
            <a:r>
              <a:rPr lang="en-GB" sz="2800" dirty="0">
                <a:latin typeface="+mn-lt"/>
              </a:rPr>
              <a:t>Randstad – Enactus Italy Partnership</a:t>
            </a:r>
          </a:p>
        </p:txBody>
      </p:sp>
      <p:sp>
        <p:nvSpPr>
          <p:cNvPr id="6" name="TextBox 5">
            <a:extLst>
              <a:ext uri="{FF2B5EF4-FFF2-40B4-BE49-F238E27FC236}">
                <a16:creationId xmlns:a16="http://schemas.microsoft.com/office/drawing/2014/main" id="{7593EEBE-FBDE-0EBA-7DF6-2154687CC1F0}"/>
              </a:ext>
            </a:extLst>
          </p:cNvPr>
          <p:cNvSpPr txBox="1"/>
          <p:nvPr/>
        </p:nvSpPr>
        <p:spPr>
          <a:xfrm>
            <a:off x="748722" y="2173767"/>
            <a:ext cx="18445711" cy="1877437"/>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Training and apprenticeship programmes targeted toward youth</a:t>
            </a:r>
          </a:p>
          <a:p>
            <a:pPr marL="1485900" lvl="2" indent="-571500">
              <a:buFont typeface="Arial" panose="020B0604020202020204" pitchFamily="34" charset="0"/>
              <a:buChar char="•"/>
            </a:pPr>
            <a:r>
              <a:rPr lang="en-GB" sz="2800" dirty="0">
                <a:latin typeface="+mn-lt"/>
              </a:rPr>
              <a:t>GAN Global</a:t>
            </a:r>
          </a:p>
          <a:p>
            <a:pPr marL="1485900" lvl="2" indent="-571500">
              <a:buFont typeface="Arial" panose="020B0604020202020204" pitchFamily="34" charset="0"/>
              <a:buChar char="•"/>
            </a:pPr>
            <a:r>
              <a:rPr lang="en-GB" sz="2800" dirty="0">
                <a:latin typeface="+mn-lt"/>
              </a:rPr>
              <a:t>L’Oréal for Youth</a:t>
            </a:r>
          </a:p>
          <a:p>
            <a:pPr marL="1485900" lvl="2" indent="-571500">
              <a:buFont typeface="Arial" panose="020B0604020202020204" pitchFamily="34" charset="0"/>
              <a:buChar char="•"/>
            </a:pPr>
            <a:r>
              <a:rPr lang="en-GB" sz="2800" dirty="0">
                <a:latin typeface="+mn-lt"/>
              </a:rPr>
              <a:t>The Social Service Industry of Brazil</a:t>
            </a:r>
          </a:p>
        </p:txBody>
      </p:sp>
      <p:sp>
        <p:nvSpPr>
          <p:cNvPr id="11" name="Rectangle 10">
            <a:extLst>
              <a:ext uri="{FF2B5EF4-FFF2-40B4-BE49-F238E27FC236}">
                <a16:creationId xmlns:a16="http://schemas.microsoft.com/office/drawing/2014/main" id="{D9C5A4FC-C0C0-BA04-1CD1-9469DA428297}"/>
              </a:ext>
            </a:extLst>
          </p:cNvPr>
          <p:cNvSpPr/>
          <p:nvPr/>
        </p:nvSpPr>
        <p:spPr>
          <a:xfrm>
            <a:off x="797110" y="6740945"/>
            <a:ext cx="18700583" cy="239463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BC044A7D-8FA9-4442-1980-BC4104F33D2C}"/>
              </a:ext>
            </a:extLst>
          </p:cNvPr>
          <p:cNvSpPr txBox="1"/>
          <p:nvPr/>
        </p:nvSpPr>
        <p:spPr>
          <a:xfrm>
            <a:off x="829193" y="6781378"/>
            <a:ext cx="18445711" cy="2308324"/>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Career readiness programmes, networking and counselling</a:t>
            </a:r>
          </a:p>
          <a:p>
            <a:pPr marL="1485900" lvl="2" indent="-571500">
              <a:buFont typeface="Arial" panose="020B0604020202020204" pitchFamily="34" charset="0"/>
              <a:buChar char="•"/>
            </a:pPr>
            <a:r>
              <a:rPr lang="en-GB" sz="2800" dirty="0">
                <a:latin typeface="+mn-lt"/>
              </a:rPr>
              <a:t>ManpowerGroup and Junior Achievement Worldwide</a:t>
            </a:r>
          </a:p>
          <a:p>
            <a:pPr marL="1485900" lvl="2" indent="-571500">
              <a:buFont typeface="Arial" panose="020B0604020202020204" pitchFamily="34" charset="0"/>
              <a:buChar char="•"/>
            </a:pPr>
            <a:r>
              <a:rPr lang="en-GB" sz="2800" dirty="0">
                <a:latin typeface="+mn-lt"/>
              </a:rPr>
              <a:t>L’Oréal for Youth</a:t>
            </a:r>
          </a:p>
          <a:p>
            <a:pPr marL="1485900" lvl="2" indent="-571500">
              <a:buFont typeface="Arial" panose="020B0604020202020204" pitchFamily="34" charset="0"/>
              <a:buChar char="•"/>
            </a:pPr>
            <a:r>
              <a:rPr lang="en-GB" sz="2800" dirty="0">
                <a:latin typeface="+mn-lt"/>
              </a:rPr>
              <a:t>Randstad RiseSmart</a:t>
            </a:r>
          </a:p>
          <a:p>
            <a:pPr marL="1485900" lvl="2" indent="-571500">
              <a:buFont typeface="Arial" panose="020B0604020202020204" pitchFamily="34" charset="0"/>
              <a:buChar char="•"/>
            </a:pPr>
            <a:r>
              <a:rPr lang="en-US" sz="2800" dirty="0" err="1">
                <a:latin typeface="+mn-lt"/>
              </a:rPr>
              <a:t>Sabancı</a:t>
            </a:r>
            <a:r>
              <a:rPr lang="en-US" sz="2800" dirty="0">
                <a:latin typeface="+mn-lt"/>
              </a:rPr>
              <a:t> Holding Youth </a:t>
            </a:r>
            <a:r>
              <a:rPr lang="en-US" sz="2800" dirty="0" err="1">
                <a:latin typeface="+mn-lt"/>
              </a:rPr>
              <a:t>Mobilisation</a:t>
            </a:r>
            <a:r>
              <a:rPr lang="en-US" sz="2800" dirty="0">
                <a:latin typeface="+mn-lt"/>
              </a:rPr>
              <a:t> Initiative (Türkiye)</a:t>
            </a:r>
            <a:endParaRPr lang="en-GB" sz="2800" dirty="0">
              <a:latin typeface="+mn-lt"/>
            </a:endParaRPr>
          </a:p>
        </p:txBody>
      </p:sp>
      <p:sp>
        <p:nvSpPr>
          <p:cNvPr id="17" name="Rectangle 16">
            <a:extLst>
              <a:ext uri="{FF2B5EF4-FFF2-40B4-BE49-F238E27FC236}">
                <a16:creationId xmlns:a16="http://schemas.microsoft.com/office/drawing/2014/main" id="{0305DE90-3968-EC2C-B577-1803B26879DD}"/>
              </a:ext>
            </a:extLst>
          </p:cNvPr>
          <p:cNvSpPr/>
          <p:nvPr/>
        </p:nvSpPr>
        <p:spPr>
          <a:xfrm>
            <a:off x="829193" y="9450464"/>
            <a:ext cx="18700583" cy="768357"/>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7284E582-F06E-68D9-2F0E-D8A589B373F5}"/>
              </a:ext>
            </a:extLst>
          </p:cNvPr>
          <p:cNvSpPr txBox="1"/>
          <p:nvPr/>
        </p:nvSpPr>
        <p:spPr>
          <a:xfrm>
            <a:off x="876157" y="9524432"/>
            <a:ext cx="18445711" cy="584775"/>
          </a:xfrm>
          <a:prstGeom prst="rect">
            <a:avLst/>
          </a:prstGeom>
          <a:noFill/>
        </p:spPr>
        <p:txBody>
          <a:bodyPr wrap="square">
            <a:spAutoFit/>
          </a:bodyPr>
          <a:lstStyle/>
          <a:p>
            <a:pPr marL="655638" indent="-571500">
              <a:buFont typeface="Arial" panose="020B0604020202020204" pitchFamily="34" charset="0"/>
              <a:buChar char="•"/>
            </a:pPr>
            <a:r>
              <a:rPr lang="en-GB" sz="3200" b="1" dirty="0">
                <a:latin typeface="+mn-lt"/>
              </a:rPr>
              <a:t>Skills-based hiring practices</a:t>
            </a:r>
          </a:p>
        </p:txBody>
      </p:sp>
    </p:spTree>
    <p:extLst>
      <p:ext uri="{BB962C8B-B14F-4D97-AF65-F5344CB8AC3E}">
        <p14:creationId xmlns:p14="http://schemas.microsoft.com/office/powerpoint/2010/main" val="222201809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70145-3219-6A6B-7F8B-0E5F9859D65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82CCFD8-2267-34AB-333E-5C4A3A77B3F9}"/>
              </a:ext>
            </a:extLst>
          </p:cNvPr>
          <p:cNvSpPr/>
          <p:nvPr/>
        </p:nvSpPr>
        <p:spPr>
          <a:xfrm>
            <a:off x="745720" y="8480485"/>
            <a:ext cx="18694116" cy="1569661"/>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119F4F9-85DC-2334-ED41-84392A225AF1}"/>
              </a:ext>
            </a:extLst>
          </p:cNvPr>
          <p:cNvSpPr/>
          <p:nvPr/>
        </p:nvSpPr>
        <p:spPr>
          <a:xfrm>
            <a:off x="758782" y="7099929"/>
            <a:ext cx="18700583" cy="11694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5C347C9-8EE7-CC33-8D91-BC9031FB1FF4}"/>
              </a:ext>
            </a:extLst>
          </p:cNvPr>
          <p:cNvSpPr/>
          <p:nvPr/>
        </p:nvSpPr>
        <p:spPr>
          <a:xfrm>
            <a:off x="739253" y="5494450"/>
            <a:ext cx="18700583" cy="137416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3B2FBB9-A879-6134-3914-58043874D0AA}"/>
              </a:ext>
            </a:extLst>
          </p:cNvPr>
          <p:cNvSpPr/>
          <p:nvPr/>
        </p:nvSpPr>
        <p:spPr>
          <a:xfrm>
            <a:off x="739253" y="3756650"/>
            <a:ext cx="18700583" cy="1551985"/>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9737227-663C-387C-3828-8E507BDD4E44}"/>
              </a:ext>
            </a:extLst>
          </p:cNvPr>
          <p:cNvSpPr/>
          <p:nvPr/>
        </p:nvSpPr>
        <p:spPr>
          <a:xfrm>
            <a:off x="739254" y="2189291"/>
            <a:ext cx="18700583" cy="141577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a:extLst>
              <a:ext uri="{FF2B5EF4-FFF2-40B4-BE49-F238E27FC236}">
                <a16:creationId xmlns:a16="http://schemas.microsoft.com/office/drawing/2014/main" id="{5D435116-A3D2-80DA-7A76-98E52881286B}"/>
              </a:ext>
            </a:extLst>
          </p:cNvPr>
          <p:cNvSpPr>
            <a:spLocks noGrp="1"/>
          </p:cNvSpPr>
          <p:nvPr>
            <p:ph type="body" idx="1"/>
          </p:nvPr>
        </p:nvSpPr>
        <p:spPr>
          <a:xfrm>
            <a:off x="845495" y="2334743"/>
            <a:ext cx="18509879" cy="1477328"/>
          </a:xfrm>
        </p:spPr>
        <p:txBody>
          <a:bodyPr/>
          <a:lstStyle/>
          <a:p>
            <a:pPr marL="541338" indent="-457200">
              <a:buFont typeface="Arial" panose="020B0604020202020204" pitchFamily="34" charset="0"/>
              <a:buChar char="•"/>
            </a:pPr>
            <a:r>
              <a:rPr lang="en-GB" sz="3200" b="1" dirty="0"/>
              <a:t>Administrative and regulatory barriers to hiring entry-level workers</a:t>
            </a:r>
          </a:p>
          <a:p>
            <a:pPr marL="1371600" lvl="2" indent="-457200">
              <a:buFont typeface="Arial" panose="020B0604020202020204" pitchFamily="34" charset="0"/>
              <a:buChar char="•"/>
            </a:pPr>
            <a:r>
              <a:rPr lang="en-GB" sz="2800" dirty="0"/>
              <a:t>Regulatory complexity, frequently changing incentive structures, administrative burdens</a:t>
            </a:r>
          </a:p>
          <a:p>
            <a:pPr lvl="2"/>
            <a:endParaRPr lang="en-GB" dirty="0"/>
          </a:p>
          <a:p>
            <a:pPr lvl="2"/>
            <a:endParaRPr lang="en-GB" dirty="0"/>
          </a:p>
        </p:txBody>
      </p:sp>
      <p:sp>
        <p:nvSpPr>
          <p:cNvPr id="5" name="Title 4">
            <a:extLst>
              <a:ext uri="{FF2B5EF4-FFF2-40B4-BE49-F238E27FC236}">
                <a16:creationId xmlns:a16="http://schemas.microsoft.com/office/drawing/2014/main" id="{92711259-5C6A-7D76-DDD9-936E86AE0468}"/>
              </a:ext>
            </a:extLst>
          </p:cNvPr>
          <p:cNvSpPr>
            <a:spLocks noGrp="1"/>
          </p:cNvSpPr>
          <p:nvPr>
            <p:ph type="title"/>
          </p:nvPr>
        </p:nvSpPr>
        <p:spPr>
          <a:xfrm>
            <a:off x="797110" y="525212"/>
            <a:ext cx="18509879" cy="1235074"/>
          </a:xfrm>
        </p:spPr>
        <p:txBody>
          <a:bodyPr>
            <a:normAutofit fontScale="90000"/>
          </a:bodyPr>
          <a:lstStyle/>
          <a:p>
            <a:r>
              <a:rPr lang="en-GB" dirty="0"/>
              <a:t>V: Challenges and Barriers Facing Businesses in Their Efforts to Support Entry-Level Workers</a:t>
            </a:r>
            <a:endParaRPr lang="en-US" dirty="0"/>
          </a:p>
        </p:txBody>
      </p:sp>
      <p:sp>
        <p:nvSpPr>
          <p:cNvPr id="10" name="TextBox 9">
            <a:extLst>
              <a:ext uri="{FF2B5EF4-FFF2-40B4-BE49-F238E27FC236}">
                <a16:creationId xmlns:a16="http://schemas.microsoft.com/office/drawing/2014/main" id="{F6830C67-831C-A84F-AF91-A7F67E4ED3CD}"/>
              </a:ext>
            </a:extLst>
          </p:cNvPr>
          <p:cNvSpPr txBox="1"/>
          <p:nvPr/>
        </p:nvSpPr>
        <p:spPr>
          <a:xfrm>
            <a:off x="739253" y="3834190"/>
            <a:ext cx="18445711" cy="1938992"/>
          </a:xfrm>
          <a:prstGeom prst="rect">
            <a:avLst/>
          </a:prstGeom>
          <a:noFill/>
        </p:spPr>
        <p:txBody>
          <a:bodyPr wrap="square">
            <a:spAutoFit/>
          </a:bodyPr>
          <a:lstStyle/>
          <a:p>
            <a:pPr marL="541338" indent="-457200">
              <a:buFont typeface="Arial" panose="020B0604020202020204" pitchFamily="34" charset="0"/>
              <a:buChar char="•"/>
            </a:pPr>
            <a:r>
              <a:rPr lang="en-US" sz="3200" b="1" dirty="0">
                <a:latin typeface="+mn-lt"/>
              </a:rPr>
              <a:t>Education &amp; training systems struggling to keep pace with </a:t>
            </a:r>
            <a:r>
              <a:rPr lang="en-US" sz="3200" b="1" dirty="0" err="1">
                <a:latin typeface="+mn-lt"/>
              </a:rPr>
              <a:t>labour</a:t>
            </a:r>
            <a:r>
              <a:rPr lang="en-US" sz="3200" b="1" dirty="0">
                <a:latin typeface="+mn-lt"/>
              </a:rPr>
              <a:t> market change</a:t>
            </a:r>
          </a:p>
          <a:p>
            <a:pPr marL="1371600" marR="0" lvl="2"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0" cap="none" spc="0" normalizeH="0" baseline="0" noProof="0" dirty="0">
                <a:ln>
                  <a:noFill/>
                </a:ln>
                <a:solidFill>
                  <a:sysClr val="windowText" lastClr="000000"/>
                </a:solidFill>
                <a:effectLst/>
                <a:uLnTx/>
                <a:uFillTx/>
                <a:latin typeface="Avenir Next LT Pro"/>
                <a:ea typeface="+mn-ea"/>
                <a:cs typeface="+mn-cs"/>
              </a:rPr>
              <a:t>The primary responsibility for ensuring that young people acquire labour-market-relevant skills lies with education and training systems</a:t>
            </a:r>
          </a:p>
          <a:p>
            <a:pPr marL="84138" lvl="2"/>
            <a:endParaRPr lang="en-GB" sz="3200" dirty="0">
              <a:latin typeface="+mn-lt"/>
            </a:endParaRPr>
          </a:p>
        </p:txBody>
      </p:sp>
      <p:sp>
        <p:nvSpPr>
          <p:cNvPr id="17" name="TextBox 16">
            <a:extLst>
              <a:ext uri="{FF2B5EF4-FFF2-40B4-BE49-F238E27FC236}">
                <a16:creationId xmlns:a16="http://schemas.microsoft.com/office/drawing/2014/main" id="{13FCE0D2-F8EE-9FDC-7B8A-20AAFEECE045}"/>
              </a:ext>
            </a:extLst>
          </p:cNvPr>
          <p:cNvSpPr txBox="1"/>
          <p:nvPr/>
        </p:nvSpPr>
        <p:spPr>
          <a:xfrm>
            <a:off x="696124" y="7120101"/>
            <a:ext cx="18445711" cy="1569660"/>
          </a:xfrm>
          <a:prstGeom prst="rect">
            <a:avLst/>
          </a:prstGeom>
          <a:noFill/>
        </p:spPr>
        <p:txBody>
          <a:bodyPr wrap="square">
            <a:spAutoFit/>
          </a:bodyPr>
          <a:lstStyle/>
          <a:p>
            <a:pPr marL="541338" indent="-457200">
              <a:buFont typeface="Arial" panose="020B0604020202020204" pitchFamily="34" charset="0"/>
              <a:buChar char="•"/>
            </a:pPr>
            <a:r>
              <a:rPr lang="en-US" sz="3200" b="1" dirty="0">
                <a:latin typeface="+mn-lt"/>
              </a:rPr>
              <a:t>Limited capacity and incentives to provide workplace learning opportunities</a:t>
            </a:r>
          </a:p>
          <a:p>
            <a:pPr marL="1371600" marR="0" lvl="2"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latin typeface="+mn-lt"/>
              </a:rPr>
              <a:t> </a:t>
            </a:r>
            <a:r>
              <a:rPr lang="en-GB" sz="2800" dirty="0">
                <a:latin typeface="Avenir Next LT Pro"/>
                <a:ea typeface="+mn-ea"/>
                <a:cs typeface="+mn-cs"/>
              </a:rPr>
              <a:t>D</a:t>
            </a:r>
            <a:r>
              <a:rPr kumimoji="0" lang="en-GB" sz="2800" b="0" i="0" u="none" strike="noStrike" kern="0" cap="none" spc="0" normalizeH="0" baseline="0" noProof="0" dirty="0" err="1">
                <a:ln>
                  <a:noFill/>
                </a:ln>
                <a:solidFill>
                  <a:sysClr val="windowText" lastClr="000000"/>
                </a:solidFill>
                <a:effectLst/>
                <a:uLnTx/>
                <a:uFillTx/>
                <a:latin typeface="Avenir Next LT Pro"/>
                <a:ea typeface="+mn-ea"/>
                <a:cs typeface="+mn-cs"/>
              </a:rPr>
              <a:t>ifferences</a:t>
            </a:r>
            <a:r>
              <a:rPr kumimoji="0" lang="en-GB" sz="2800" b="0" i="0" u="none" strike="noStrike" kern="0" cap="none" spc="0" normalizeH="0" baseline="0" noProof="0" dirty="0">
                <a:ln>
                  <a:noFill/>
                </a:ln>
                <a:solidFill>
                  <a:sysClr val="windowText" lastClr="000000"/>
                </a:solidFill>
                <a:effectLst/>
                <a:uLnTx/>
                <a:uFillTx/>
                <a:latin typeface="Avenir Next LT Pro"/>
                <a:ea typeface="+mn-ea"/>
                <a:cs typeface="+mn-cs"/>
              </a:rPr>
              <a:t> in capacity across firms and sectors can lead to unequal access to workplace learning</a:t>
            </a:r>
            <a:endParaRPr kumimoji="0" lang="en-GB" sz="3200" b="0" i="0" u="none" strike="noStrike" kern="0" cap="none" spc="0" normalizeH="0" baseline="0" noProof="0" dirty="0">
              <a:ln>
                <a:noFill/>
              </a:ln>
              <a:solidFill>
                <a:sysClr val="windowText" lastClr="000000"/>
              </a:solidFill>
              <a:effectLst/>
              <a:uLnTx/>
              <a:uFillTx/>
              <a:latin typeface="Avenir Next LT Pro"/>
            </a:endParaRPr>
          </a:p>
          <a:p>
            <a:pPr marL="84138" lvl="2"/>
            <a:endParaRPr lang="en-US" sz="3200" dirty="0">
              <a:latin typeface="+mn-lt"/>
            </a:endParaRPr>
          </a:p>
        </p:txBody>
      </p:sp>
      <p:sp>
        <p:nvSpPr>
          <p:cNvPr id="19" name="TextBox 18">
            <a:extLst>
              <a:ext uri="{FF2B5EF4-FFF2-40B4-BE49-F238E27FC236}">
                <a16:creationId xmlns:a16="http://schemas.microsoft.com/office/drawing/2014/main" id="{0829D32D-7790-3E8C-06C7-D020DBB3AC50}"/>
              </a:ext>
            </a:extLst>
          </p:cNvPr>
          <p:cNvSpPr txBox="1"/>
          <p:nvPr/>
        </p:nvSpPr>
        <p:spPr>
          <a:xfrm>
            <a:off x="707392" y="8555402"/>
            <a:ext cx="18445711" cy="1938992"/>
          </a:xfrm>
          <a:prstGeom prst="rect">
            <a:avLst/>
          </a:prstGeom>
          <a:noFill/>
        </p:spPr>
        <p:txBody>
          <a:bodyPr wrap="square">
            <a:spAutoFit/>
          </a:bodyPr>
          <a:lstStyle/>
          <a:p>
            <a:pPr marL="541338" indent="-457200">
              <a:buFont typeface="Arial" panose="020B0604020202020204" pitchFamily="34" charset="0"/>
              <a:buChar char="•"/>
            </a:pPr>
            <a:r>
              <a:rPr lang="en-US" sz="3200" b="1" dirty="0">
                <a:latin typeface="+mn-lt"/>
              </a:rPr>
              <a:t>Limited capacity to support workplace integration beyond technical skills</a:t>
            </a:r>
          </a:p>
          <a:p>
            <a:pPr marL="1371600" marR="0" lvl="2"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0" cap="none" spc="0" normalizeH="0" baseline="0" noProof="0" dirty="0">
                <a:ln>
                  <a:noFill/>
                </a:ln>
                <a:solidFill>
                  <a:sysClr val="windowText" lastClr="000000"/>
                </a:solidFill>
                <a:effectLst/>
                <a:uLnTx/>
                <a:uFillTx/>
                <a:latin typeface="Avenir Next LT Pro"/>
              </a:rPr>
              <a:t>Importance of collaboration between business, education providers, and public authorities on mentoring programmes, workplace immersion, young professional networks</a:t>
            </a:r>
          </a:p>
          <a:p>
            <a:pPr marL="541338" lvl="1" indent="-457200">
              <a:buFont typeface="Arial" panose="020B0604020202020204" pitchFamily="34" charset="0"/>
              <a:buChar char="•"/>
            </a:pPr>
            <a:endParaRPr lang="en-US" sz="3200" dirty="0">
              <a:latin typeface="+mn-lt"/>
            </a:endParaRPr>
          </a:p>
        </p:txBody>
      </p:sp>
      <p:sp>
        <p:nvSpPr>
          <p:cNvPr id="4" name="TextBox 3">
            <a:extLst>
              <a:ext uri="{FF2B5EF4-FFF2-40B4-BE49-F238E27FC236}">
                <a16:creationId xmlns:a16="http://schemas.microsoft.com/office/drawing/2014/main" id="{BAEF4B4D-F141-8DDA-A056-8EE551FBAC18}"/>
              </a:ext>
            </a:extLst>
          </p:cNvPr>
          <p:cNvSpPr txBox="1"/>
          <p:nvPr/>
        </p:nvSpPr>
        <p:spPr>
          <a:xfrm>
            <a:off x="707392" y="5442236"/>
            <a:ext cx="18445711" cy="1446550"/>
          </a:xfrm>
          <a:prstGeom prst="rect">
            <a:avLst/>
          </a:prstGeom>
          <a:noFill/>
        </p:spPr>
        <p:txBody>
          <a:bodyPr wrap="square">
            <a:spAutoFit/>
          </a:bodyPr>
          <a:lstStyle/>
          <a:p>
            <a:pPr marL="541338" indent="-457200">
              <a:buFont typeface="Arial" panose="020B0604020202020204" pitchFamily="34" charset="0"/>
              <a:buChar char="•"/>
            </a:pPr>
            <a:r>
              <a:rPr lang="en-US" sz="3200" b="1" dirty="0">
                <a:latin typeface="+mn-lt"/>
              </a:rPr>
              <a:t>Insufficient investment in lifelong learning</a:t>
            </a:r>
          </a:p>
          <a:p>
            <a:pPr marL="1371600" marR="0" lvl="2"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latin typeface="Avenir Next LT Pro"/>
                <a:ea typeface="+mn-ea"/>
                <a:cs typeface="+mn-cs"/>
              </a:rPr>
              <a:t>Financial constraints are a significant obstacle to employer investment in skills development, particularly for SMEs</a:t>
            </a:r>
            <a:endParaRPr lang="en-GB" sz="3200" dirty="0">
              <a:latin typeface="+mn-lt"/>
            </a:endParaRPr>
          </a:p>
        </p:txBody>
      </p:sp>
    </p:spTree>
    <p:extLst>
      <p:ext uri="{BB962C8B-B14F-4D97-AF65-F5344CB8AC3E}">
        <p14:creationId xmlns:p14="http://schemas.microsoft.com/office/powerpoint/2010/main" val="329548216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E6324-C92F-3CE1-8B44-79CDF48C772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D672D04-C82E-4034-E0D3-1D05CC33A5B4}"/>
              </a:ext>
            </a:extLst>
          </p:cNvPr>
          <p:cNvSpPr/>
          <p:nvPr/>
        </p:nvSpPr>
        <p:spPr>
          <a:xfrm>
            <a:off x="701756" y="8349272"/>
            <a:ext cx="18700583" cy="136551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E50C2DF-7D5A-9800-A0E2-34C9695ADA2B}"/>
              </a:ext>
            </a:extLst>
          </p:cNvPr>
          <p:cNvSpPr/>
          <p:nvPr/>
        </p:nvSpPr>
        <p:spPr>
          <a:xfrm>
            <a:off x="701757" y="6874950"/>
            <a:ext cx="18700583" cy="116941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1C80956-9EF8-7284-C7BC-8CD153801D59}"/>
              </a:ext>
            </a:extLst>
          </p:cNvPr>
          <p:cNvSpPr/>
          <p:nvPr/>
        </p:nvSpPr>
        <p:spPr>
          <a:xfrm>
            <a:off x="707393" y="5455030"/>
            <a:ext cx="18700583" cy="11694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593538-4AB3-5079-5186-45E9EC34503F}"/>
              </a:ext>
            </a:extLst>
          </p:cNvPr>
          <p:cNvSpPr/>
          <p:nvPr/>
        </p:nvSpPr>
        <p:spPr>
          <a:xfrm>
            <a:off x="707393" y="3839003"/>
            <a:ext cx="18700583" cy="136551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FD99D8EC-2DAB-D6C9-B502-E54AD01B3112}"/>
              </a:ext>
            </a:extLst>
          </p:cNvPr>
          <p:cNvSpPr/>
          <p:nvPr/>
        </p:nvSpPr>
        <p:spPr>
          <a:xfrm>
            <a:off x="707393" y="2172723"/>
            <a:ext cx="18700583" cy="141577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1">
            <a:extLst>
              <a:ext uri="{FF2B5EF4-FFF2-40B4-BE49-F238E27FC236}">
                <a16:creationId xmlns:a16="http://schemas.microsoft.com/office/drawing/2014/main" id="{4BA74CEB-F24A-A090-D823-E2F6258AF11D}"/>
              </a:ext>
            </a:extLst>
          </p:cNvPr>
          <p:cNvSpPr>
            <a:spLocks noGrp="1"/>
          </p:cNvSpPr>
          <p:nvPr>
            <p:ph type="body" idx="1"/>
          </p:nvPr>
        </p:nvSpPr>
        <p:spPr>
          <a:xfrm>
            <a:off x="845495" y="2334743"/>
            <a:ext cx="18509879" cy="1969770"/>
          </a:xfrm>
        </p:spPr>
        <p:txBody>
          <a:bodyPr/>
          <a:lstStyle/>
          <a:p>
            <a:r>
              <a:rPr lang="en-US" sz="3200" b="1" dirty="0"/>
              <a:t>Recommendation 1: </a:t>
            </a:r>
            <a:r>
              <a:rPr lang="en-US" sz="3200" dirty="0"/>
              <a:t>Better align education systems and </a:t>
            </a:r>
            <a:r>
              <a:rPr lang="en-US" sz="3200" dirty="0" err="1"/>
              <a:t>labour</a:t>
            </a:r>
            <a:r>
              <a:rPr lang="en-US" sz="3200" dirty="0"/>
              <a:t> market needs, particularly through the </a:t>
            </a:r>
            <a:r>
              <a:rPr lang="en-US" sz="3200" dirty="0" err="1"/>
              <a:t>modernisation</a:t>
            </a:r>
            <a:r>
              <a:rPr lang="en-US" sz="3200" dirty="0"/>
              <a:t> of qualifications and certification frameworks</a:t>
            </a:r>
            <a:endParaRPr lang="en-GB" sz="3200" dirty="0"/>
          </a:p>
          <a:p>
            <a:pPr lvl="2"/>
            <a:endParaRPr lang="en-GB" sz="3200" dirty="0"/>
          </a:p>
          <a:p>
            <a:pPr lvl="2"/>
            <a:endParaRPr lang="en-GB" sz="3200" dirty="0"/>
          </a:p>
        </p:txBody>
      </p:sp>
      <p:sp>
        <p:nvSpPr>
          <p:cNvPr id="5" name="Title 4">
            <a:extLst>
              <a:ext uri="{FF2B5EF4-FFF2-40B4-BE49-F238E27FC236}">
                <a16:creationId xmlns:a16="http://schemas.microsoft.com/office/drawing/2014/main" id="{C5CAE3C4-C046-8414-19C4-1BF921643517}"/>
              </a:ext>
            </a:extLst>
          </p:cNvPr>
          <p:cNvSpPr>
            <a:spLocks noGrp="1"/>
          </p:cNvSpPr>
          <p:nvPr>
            <p:ph type="title"/>
          </p:nvPr>
        </p:nvSpPr>
        <p:spPr>
          <a:xfrm>
            <a:off x="797110" y="525212"/>
            <a:ext cx="18509879" cy="1235074"/>
          </a:xfrm>
        </p:spPr>
        <p:txBody>
          <a:bodyPr>
            <a:normAutofit/>
          </a:bodyPr>
          <a:lstStyle/>
          <a:p>
            <a:r>
              <a:rPr lang="en-GB" dirty="0"/>
              <a:t>VI: Recommendations for the OECD &amp; Policymakers </a:t>
            </a:r>
            <a:endParaRPr lang="en-US" dirty="0"/>
          </a:p>
        </p:txBody>
      </p:sp>
      <p:sp>
        <p:nvSpPr>
          <p:cNvPr id="10" name="TextBox 9">
            <a:extLst>
              <a:ext uri="{FF2B5EF4-FFF2-40B4-BE49-F238E27FC236}">
                <a16:creationId xmlns:a16="http://schemas.microsoft.com/office/drawing/2014/main" id="{BEE67F48-BFB1-9A7A-645F-E610CF9A1A42}"/>
              </a:ext>
            </a:extLst>
          </p:cNvPr>
          <p:cNvSpPr txBox="1"/>
          <p:nvPr/>
        </p:nvSpPr>
        <p:spPr>
          <a:xfrm>
            <a:off x="707393" y="3907956"/>
            <a:ext cx="18445711" cy="1077218"/>
          </a:xfrm>
          <a:prstGeom prst="rect">
            <a:avLst/>
          </a:prstGeom>
          <a:noFill/>
        </p:spPr>
        <p:txBody>
          <a:bodyPr wrap="square">
            <a:spAutoFit/>
          </a:bodyPr>
          <a:lstStyle/>
          <a:p>
            <a:pPr marL="84138"/>
            <a:r>
              <a:rPr lang="en-US" sz="3200" b="1" dirty="0">
                <a:latin typeface="+mn-lt"/>
              </a:rPr>
              <a:t>Recommendation 2: </a:t>
            </a:r>
            <a:r>
              <a:rPr lang="en-US" sz="3200" dirty="0">
                <a:latin typeface="+mn-lt"/>
              </a:rPr>
              <a:t>Strengthen lifelong learning frameworks and access to work-based learning opportunities, including apprenticeships</a:t>
            </a:r>
            <a:endParaRPr lang="en-GB" sz="3200" dirty="0">
              <a:latin typeface="+mn-lt"/>
            </a:endParaRPr>
          </a:p>
        </p:txBody>
      </p:sp>
      <p:sp>
        <p:nvSpPr>
          <p:cNvPr id="14" name="TextBox 13">
            <a:extLst>
              <a:ext uri="{FF2B5EF4-FFF2-40B4-BE49-F238E27FC236}">
                <a16:creationId xmlns:a16="http://schemas.microsoft.com/office/drawing/2014/main" id="{E42607DF-40B3-8214-C377-EB9CC9833AE8}"/>
              </a:ext>
            </a:extLst>
          </p:cNvPr>
          <p:cNvSpPr txBox="1"/>
          <p:nvPr/>
        </p:nvSpPr>
        <p:spPr>
          <a:xfrm>
            <a:off x="707393" y="5533277"/>
            <a:ext cx="18445711" cy="1077218"/>
          </a:xfrm>
          <a:prstGeom prst="rect">
            <a:avLst/>
          </a:prstGeom>
          <a:noFill/>
        </p:spPr>
        <p:txBody>
          <a:bodyPr wrap="square">
            <a:spAutoFit/>
          </a:bodyPr>
          <a:lstStyle/>
          <a:p>
            <a:pPr marL="84138"/>
            <a:r>
              <a:rPr lang="en-US" sz="3200" b="1" dirty="0">
                <a:latin typeface="+mn-lt"/>
              </a:rPr>
              <a:t>Recommendation 3: </a:t>
            </a:r>
            <a:r>
              <a:rPr lang="en-US" sz="3200" dirty="0">
                <a:latin typeface="+mn-lt"/>
              </a:rPr>
              <a:t>Reduce administrative and regulatory complexity to enable the hiring, training, and retention of entry-level workers, and enable more diverse forms of work</a:t>
            </a:r>
            <a:endParaRPr lang="en-GB" sz="3200" dirty="0">
              <a:latin typeface="+mn-lt"/>
            </a:endParaRPr>
          </a:p>
        </p:txBody>
      </p:sp>
      <p:sp>
        <p:nvSpPr>
          <p:cNvPr id="17" name="TextBox 16">
            <a:extLst>
              <a:ext uri="{FF2B5EF4-FFF2-40B4-BE49-F238E27FC236}">
                <a16:creationId xmlns:a16="http://schemas.microsoft.com/office/drawing/2014/main" id="{A225D97E-9754-38AB-07D5-E9EDE5FCF44E}"/>
              </a:ext>
            </a:extLst>
          </p:cNvPr>
          <p:cNvSpPr txBox="1"/>
          <p:nvPr/>
        </p:nvSpPr>
        <p:spPr>
          <a:xfrm>
            <a:off x="707393" y="6935536"/>
            <a:ext cx="18445711" cy="1077218"/>
          </a:xfrm>
          <a:prstGeom prst="rect">
            <a:avLst/>
          </a:prstGeom>
          <a:noFill/>
        </p:spPr>
        <p:txBody>
          <a:bodyPr wrap="square">
            <a:spAutoFit/>
          </a:bodyPr>
          <a:lstStyle/>
          <a:p>
            <a:pPr marL="84138"/>
            <a:r>
              <a:rPr lang="en-US" sz="3200" b="1" dirty="0">
                <a:latin typeface="+mn-lt"/>
              </a:rPr>
              <a:t>Recommendation 4: </a:t>
            </a:r>
            <a:r>
              <a:rPr lang="en-US" sz="3200" dirty="0">
                <a:latin typeface="+mn-lt"/>
              </a:rPr>
              <a:t>Strengthen career guidance </a:t>
            </a:r>
            <a:r>
              <a:rPr lang="en-US" sz="3200" dirty="0" err="1">
                <a:latin typeface="+mn-lt"/>
              </a:rPr>
              <a:t>programmes</a:t>
            </a:r>
            <a:r>
              <a:rPr lang="en-US" sz="3200" dirty="0">
                <a:latin typeface="+mn-lt"/>
              </a:rPr>
              <a:t> in schools through public-private partnerships</a:t>
            </a:r>
            <a:endParaRPr lang="en-GB" sz="3200" dirty="0">
              <a:latin typeface="+mn-lt"/>
            </a:endParaRPr>
          </a:p>
        </p:txBody>
      </p:sp>
      <p:sp>
        <p:nvSpPr>
          <p:cNvPr id="19" name="TextBox 18">
            <a:extLst>
              <a:ext uri="{FF2B5EF4-FFF2-40B4-BE49-F238E27FC236}">
                <a16:creationId xmlns:a16="http://schemas.microsoft.com/office/drawing/2014/main" id="{681E0DBE-AD4C-056B-D4CA-92B2B8FE2F0E}"/>
              </a:ext>
            </a:extLst>
          </p:cNvPr>
          <p:cNvSpPr txBox="1"/>
          <p:nvPr/>
        </p:nvSpPr>
        <p:spPr>
          <a:xfrm>
            <a:off x="707393" y="8490977"/>
            <a:ext cx="18445711" cy="1077218"/>
          </a:xfrm>
          <a:prstGeom prst="rect">
            <a:avLst/>
          </a:prstGeom>
          <a:noFill/>
        </p:spPr>
        <p:txBody>
          <a:bodyPr wrap="square">
            <a:spAutoFit/>
          </a:bodyPr>
          <a:lstStyle/>
          <a:p>
            <a:pPr marL="84138"/>
            <a:r>
              <a:rPr lang="en-US" sz="3200" b="1" dirty="0">
                <a:latin typeface="+mn-lt"/>
              </a:rPr>
              <a:t>Recommendation 5: </a:t>
            </a:r>
            <a:r>
              <a:rPr lang="en-US" sz="3200" dirty="0">
                <a:latin typeface="+mn-lt"/>
              </a:rPr>
              <a:t>Reinforce the OECD’s work on youth in the context of wider </a:t>
            </a:r>
            <a:r>
              <a:rPr lang="en-US" sz="3200" dirty="0" err="1">
                <a:latin typeface="+mn-lt"/>
              </a:rPr>
              <a:t>labour</a:t>
            </a:r>
            <a:r>
              <a:rPr lang="en-US" sz="3200" dirty="0">
                <a:latin typeface="+mn-lt"/>
              </a:rPr>
              <a:t> market transformations </a:t>
            </a:r>
            <a:endParaRPr lang="en-GB" sz="3200" dirty="0">
              <a:latin typeface="+mn-lt"/>
            </a:endParaRPr>
          </a:p>
        </p:txBody>
      </p:sp>
    </p:spTree>
    <p:extLst>
      <p:ext uri="{BB962C8B-B14F-4D97-AF65-F5344CB8AC3E}">
        <p14:creationId xmlns:p14="http://schemas.microsoft.com/office/powerpoint/2010/main" val="374422380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CAB1B-2CAC-661C-75D4-8E0E1CE0E0E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DC7D3DE-F682-763B-592F-D6609AB4C94E}"/>
              </a:ext>
            </a:extLst>
          </p:cNvPr>
          <p:cNvSpPr>
            <a:spLocks noGrp="1"/>
          </p:cNvSpPr>
          <p:nvPr>
            <p:ph type="title"/>
          </p:nvPr>
        </p:nvSpPr>
        <p:spPr>
          <a:xfrm>
            <a:off x="797110" y="525211"/>
            <a:ext cx="18509879" cy="1235074"/>
          </a:xfrm>
        </p:spPr>
        <p:txBody>
          <a:bodyPr>
            <a:noAutofit/>
          </a:bodyPr>
          <a:lstStyle/>
          <a:p>
            <a:r>
              <a:rPr lang="en-US" sz="4400" b="1" i="1" dirty="0"/>
              <a:t>Business at OECD</a:t>
            </a:r>
            <a:r>
              <a:rPr lang="en-US" sz="4400" b="1" dirty="0"/>
              <a:t> Statement on Regulatory Simplification in </a:t>
            </a:r>
            <a:r>
              <a:rPr lang="en-US" sz="4400" b="1" dirty="0" err="1"/>
              <a:t>Labour</a:t>
            </a:r>
            <a:r>
              <a:rPr lang="en-US" sz="4400" b="1" dirty="0"/>
              <a:t> &amp; Social Policy</a:t>
            </a:r>
            <a:endParaRPr lang="en-US" sz="4400" dirty="0"/>
          </a:p>
        </p:txBody>
      </p:sp>
      <p:sp>
        <p:nvSpPr>
          <p:cNvPr id="4" name="Text Placeholder 3">
            <a:extLst>
              <a:ext uri="{FF2B5EF4-FFF2-40B4-BE49-F238E27FC236}">
                <a16:creationId xmlns:a16="http://schemas.microsoft.com/office/drawing/2014/main" id="{DB676D7D-7F0D-E1B8-01E5-CC30D2BAA050}"/>
              </a:ext>
            </a:extLst>
          </p:cNvPr>
          <p:cNvSpPr>
            <a:spLocks noGrp="1"/>
          </p:cNvSpPr>
          <p:nvPr>
            <p:ph type="body" idx="1"/>
          </p:nvPr>
        </p:nvSpPr>
        <p:spPr>
          <a:xfrm>
            <a:off x="790576" y="2367249"/>
            <a:ext cx="10872035" cy="7386638"/>
          </a:xfrm>
        </p:spPr>
        <p:txBody>
          <a:bodyPr/>
          <a:lstStyle/>
          <a:p>
            <a:r>
              <a:rPr lang="en-US" sz="3200" dirty="0"/>
              <a:t>This initiative is part of </a:t>
            </a:r>
            <a:r>
              <a:rPr lang="en-US" sz="3200" i="1" dirty="0"/>
              <a:t>Business at OECD’s </a:t>
            </a:r>
            <a:r>
              <a:rPr lang="en-US" sz="3200" dirty="0"/>
              <a:t>overarching engagement with the OECD on regulatory simplification in the context of “Simplifying for Success”</a:t>
            </a:r>
          </a:p>
          <a:p>
            <a:endParaRPr lang="en-US" sz="3200" dirty="0"/>
          </a:p>
          <a:p>
            <a:pPr marL="655638" indent="-571500">
              <a:buFont typeface="Arial" panose="020B0604020202020204" pitchFamily="34" charset="0"/>
              <a:buChar char="•"/>
            </a:pPr>
            <a:r>
              <a:rPr lang="en-US" sz="3200" dirty="0"/>
              <a:t>Survey conducted among members in July &amp; August</a:t>
            </a:r>
          </a:p>
          <a:p>
            <a:pPr marL="655638" indent="-571500">
              <a:buFont typeface="Arial" panose="020B0604020202020204" pitchFamily="34" charset="0"/>
              <a:buChar char="•"/>
            </a:pPr>
            <a:r>
              <a:rPr lang="en-US" sz="3200" dirty="0"/>
              <a:t>Draft statement circulated for review and additional input </a:t>
            </a:r>
          </a:p>
          <a:p>
            <a:pPr marL="655638" indent="-571500">
              <a:buFont typeface="Arial" panose="020B0604020202020204" pitchFamily="34" charset="0"/>
              <a:buChar char="•"/>
            </a:pPr>
            <a:endParaRPr lang="en-US" sz="3200" dirty="0"/>
          </a:p>
          <a:p>
            <a:r>
              <a:rPr lang="en-US" sz="3200" dirty="0"/>
              <a:t>Key context: </a:t>
            </a:r>
          </a:p>
          <a:p>
            <a:pPr marL="655638" indent="-571500">
              <a:buFont typeface="Arial" panose="020B0604020202020204" pitchFamily="34" charset="0"/>
              <a:buChar char="•"/>
            </a:pPr>
            <a:r>
              <a:rPr lang="en-US" sz="3200" dirty="0"/>
              <a:t>While essential for safeguarding workers, fundamental rights and ensuring fair </a:t>
            </a:r>
            <a:r>
              <a:rPr lang="en-US" sz="3200" dirty="0" err="1"/>
              <a:t>labour</a:t>
            </a:r>
            <a:r>
              <a:rPr lang="en-US" sz="3200" dirty="0"/>
              <a:t> standards, an overly burdensome or poorly designed regulatory environment can serve as an impediment to growth, slowing job creation and employment, particularly for smaller firms with limited administrative capacity.</a:t>
            </a:r>
          </a:p>
        </p:txBody>
      </p:sp>
      <p:pic>
        <p:nvPicPr>
          <p:cNvPr id="9" name="Picture 8">
            <a:extLst>
              <a:ext uri="{FF2B5EF4-FFF2-40B4-BE49-F238E27FC236}">
                <a16:creationId xmlns:a16="http://schemas.microsoft.com/office/drawing/2014/main" id="{6909FFCD-9527-0761-1753-C6F4FFE5C024}"/>
              </a:ext>
            </a:extLst>
          </p:cNvPr>
          <p:cNvPicPr>
            <a:picLocks noChangeAspect="1"/>
          </p:cNvPicPr>
          <p:nvPr/>
        </p:nvPicPr>
        <p:blipFill>
          <a:blip r:embed="rId2"/>
          <a:stretch>
            <a:fillRect/>
          </a:stretch>
        </p:blipFill>
        <p:spPr>
          <a:xfrm>
            <a:off x="11825416" y="2367249"/>
            <a:ext cx="7481573" cy="8028036"/>
          </a:xfrm>
          <a:prstGeom prst="rect">
            <a:avLst/>
          </a:prstGeom>
        </p:spPr>
      </p:pic>
    </p:spTree>
    <p:extLst>
      <p:ext uri="{BB962C8B-B14F-4D97-AF65-F5344CB8AC3E}">
        <p14:creationId xmlns:p14="http://schemas.microsoft.com/office/powerpoint/2010/main" val="401627993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D5679-B1D6-973D-6E04-DE107944198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30D8A2B-4605-4FC1-2FB3-BEDAD1FC1792}"/>
              </a:ext>
            </a:extLst>
          </p:cNvPr>
          <p:cNvSpPr>
            <a:spLocks noGrp="1"/>
          </p:cNvSpPr>
          <p:nvPr>
            <p:ph type="title"/>
          </p:nvPr>
        </p:nvSpPr>
        <p:spPr>
          <a:xfrm>
            <a:off x="797110" y="525211"/>
            <a:ext cx="18509879" cy="1235074"/>
          </a:xfrm>
        </p:spPr>
        <p:txBody>
          <a:bodyPr>
            <a:noAutofit/>
          </a:bodyPr>
          <a:lstStyle/>
          <a:p>
            <a:r>
              <a:rPr lang="en-US" sz="4400" b="1" i="1" dirty="0"/>
              <a:t>Business at OECD</a:t>
            </a:r>
            <a:r>
              <a:rPr lang="en-US" sz="4400" b="1" dirty="0"/>
              <a:t> Statement on Regulatory Simplification in </a:t>
            </a:r>
            <a:r>
              <a:rPr lang="en-US" sz="4400" b="1" dirty="0" err="1"/>
              <a:t>Labour</a:t>
            </a:r>
            <a:r>
              <a:rPr lang="en-US" sz="4400" b="1" dirty="0"/>
              <a:t> &amp; Social Policy</a:t>
            </a:r>
            <a:endParaRPr lang="en-US" sz="4400" dirty="0"/>
          </a:p>
        </p:txBody>
      </p:sp>
      <p:sp>
        <p:nvSpPr>
          <p:cNvPr id="4" name="Text Placeholder 3">
            <a:extLst>
              <a:ext uri="{FF2B5EF4-FFF2-40B4-BE49-F238E27FC236}">
                <a16:creationId xmlns:a16="http://schemas.microsoft.com/office/drawing/2014/main" id="{D7138FDB-ADD6-3968-E6D8-0214ECA99100}"/>
              </a:ext>
            </a:extLst>
          </p:cNvPr>
          <p:cNvSpPr>
            <a:spLocks noGrp="1"/>
          </p:cNvSpPr>
          <p:nvPr>
            <p:ph type="body" idx="1"/>
          </p:nvPr>
        </p:nvSpPr>
        <p:spPr>
          <a:xfrm>
            <a:off x="790575" y="2829322"/>
            <a:ext cx="18509879" cy="7879080"/>
          </a:xfrm>
        </p:spPr>
        <p:txBody>
          <a:bodyPr/>
          <a:lstStyle/>
          <a:p>
            <a:r>
              <a:rPr lang="en-US" sz="3200" dirty="0"/>
              <a:t>Key points:</a:t>
            </a:r>
          </a:p>
          <a:p>
            <a:pPr marL="655638" indent="-571500">
              <a:buFont typeface="Arial" panose="020B0604020202020204" pitchFamily="34" charset="0"/>
              <a:buChar char="•"/>
            </a:pPr>
            <a:r>
              <a:rPr lang="en-US" sz="3200" dirty="0"/>
              <a:t>Administrative burdens associated with working-time regulations and social insurance contributions and reporting were considered highly significant</a:t>
            </a:r>
          </a:p>
          <a:p>
            <a:pPr marL="655638" indent="-571500">
              <a:buFont typeface="Arial" panose="020B0604020202020204" pitchFamily="34" charset="0"/>
              <a:buChar char="•"/>
            </a:pPr>
            <a:r>
              <a:rPr lang="en-US" sz="3200" dirty="0"/>
              <a:t>Main issues flagged: reporting and documentation requirements, </a:t>
            </a:r>
            <a:r>
              <a:rPr lang="en-US" sz="3200" dirty="0" err="1"/>
              <a:t>labour</a:t>
            </a:r>
            <a:r>
              <a:rPr lang="en-US" sz="3200" dirty="0"/>
              <a:t> inspections and audits, employment contracts and hiring procedures, fixed-term employment rules, cross-border mobility and occupational health and safety requirements</a:t>
            </a:r>
          </a:p>
          <a:p>
            <a:pPr marL="1028700" lvl="1" indent="-571500">
              <a:buFont typeface="Arial" panose="020B0604020202020204" pitchFamily="34" charset="0"/>
              <a:buChar char="•"/>
            </a:pPr>
            <a:r>
              <a:rPr lang="en-US" sz="3200" dirty="0"/>
              <a:t>Also challenges in understanding recent legislative changes and inadequate lead times for new or recent legislative changes; violation of “once only” principle</a:t>
            </a:r>
          </a:p>
          <a:p>
            <a:pPr marL="655638" indent="-571500">
              <a:buFont typeface="Arial" panose="020B0604020202020204" pitchFamily="34" charset="0"/>
              <a:buChar char="•"/>
            </a:pPr>
            <a:r>
              <a:rPr lang="en-US" sz="3200" dirty="0"/>
              <a:t>Estimated compliance cost depending on the size of the company around €50,001–€250,000 or more than €250,000</a:t>
            </a:r>
          </a:p>
          <a:p>
            <a:pPr marL="655638" indent="-571500">
              <a:buFont typeface="Arial" panose="020B0604020202020204" pitchFamily="34" charset="0"/>
              <a:buChar char="•"/>
            </a:pPr>
            <a:r>
              <a:rPr lang="en-US" sz="3200" dirty="0"/>
              <a:t>Impacts ranged widely from those on productivity, hiring of new workers, investment decisions, innovation and ability to scale-up cross-border operations.</a:t>
            </a:r>
          </a:p>
          <a:p>
            <a:pPr marL="655638" indent="-571500">
              <a:buFont typeface="Arial" panose="020B0604020202020204" pitchFamily="34" charset="0"/>
              <a:buChar char="•"/>
            </a:pPr>
            <a:r>
              <a:rPr lang="en-US" sz="3200" dirty="0"/>
              <a:t>The wide diversity of national </a:t>
            </a:r>
            <a:r>
              <a:rPr lang="en-US" sz="3200" dirty="0" err="1"/>
              <a:t>labour</a:t>
            </a:r>
            <a:r>
              <a:rPr lang="en-US" sz="3200" dirty="0"/>
              <a:t> laws, and enforcement practices, particularly in the European Union, was highlighted as a specific challenge for businesses operating in more than one country</a:t>
            </a:r>
          </a:p>
          <a:p>
            <a:pPr marL="655638" indent="-571500">
              <a:buFont typeface="Arial" panose="020B0604020202020204" pitchFamily="34" charset="0"/>
              <a:buChar char="•"/>
            </a:pPr>
            <a:endParaRPr lang="en-US" sz="3200" dirty="0"/>
          </a:p>
        </p:txBody>
      </p:sp>
    </p:spTree>
    <p:extLst>
      <p:ext uri="{BB962C8B-B14F-4D97-AF65-F5344CB8AC3E}">
        <p14:creationId xmlns:p14="http://schemas.microsoft.com/office/powerpoint/2010/main" val="26399034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E497F-1A1D-13F8-F3C4-5ABD87E0D78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275816-5E4D-9F82-B630-55859883304B}"/>
              </a:ext>
            </a:extLst>
          </p:cNvPr>
          <p:cNvSpPr>
            <a:spLocks noGrp="1"/>
          </p:cNvSpPr>
          <p:nvPr>
            <p:ph type="title"/>
          </p:nvPr>
        </p:nvSpPr>
        <p:spPr>
          <a:xfrm>
            <a:off x="797110" y="525211"/>
            <a:ext cx="18509879" cy="1235074"/>
          </a:xfrm>
        </p:spPr>
        <p:txBody>
          <a:bodyPr>
            <a:noAutofit/>
          </a:bodyPr>
          <a:lstStyle/>
          <a:p>
            <a:r>
              <a:rPr lang="en-US" sz="4400" b="1" i="1" dirty="0"/>
              <a:t>Business at OECD</a:t>
            </a:r>
            <a:r>
              <a:rPr lang="en-US" sz="4400" b="1" dirty="0"/>
              <a:t> Statement on Regulatory Simplification in </a:t>
            </a:r>
            <a:r>
              <a:rPr lang="en-US" sz="4400" b="1" dirty="0" err="1"/>
              <a:t>Labour</a:t>
            </a:r>
            <a:r>
              <a:rPr lang="en-US" sz="4400" b="1" dirty="0"/>
              <a:t> &amp; Social Policy</a:t>
            </a:r>
            <a:endParaRPr lang="en-US" sz="4400" dirty="0"/>
          </a:p>
        </p:txBody>
      </p:sp>
      <p:sp>
        <p:nvSpPr>
          <p:cNvPr id="4" name="Text Placeholder 3">
            <a:extLst>
              <a:ext uri="{FF2B5EF4-FFF2-40B4-BE49-F238E27FC236}">
                <a16:creationId xmlns:a16="http://schemas.microsoft.com/office/drawing/2014/main" id="{7C13BFBE-1FAD-F362-A71C-9100FB188295}"/>
              </a:ext>
            </a:extLst>
          </p:cNvPr>
          <p:cNvSpPr>
            <a:spLocks noGrp="1"/>
          </p:cNvSpPr>
          <p:nvPr>
            <p:ph type="body" idx="1"/>
          </p:nvPr>
        </p:nvSpPr>
        <p:spPr>
          <a:xfrm>
            <a:off x="790575" y="2829322"/>
            <a:ext cx="18509879" cy="6894195"/>
          </a:xfrm>
        </p:spPr>
        <p:txBody>
          <a:bodyPr/>
          <a:lstStyle/>
          <a:p>
            <a:r>
              <a:rPr lang="en-US" sz="3200" b="1" dirty="0"/>
              <a:t>Key recommendations:</a:t>
            </a:r>
          </a:p>
          <a:p>
            <a:pPr marL="655638" indent="-571500">
              <a:buFont typeface="Arial" panose="020B0604020202020204" pitchFamily="34" charset="0"/>
              <a:buChar char="•"/>
            </a:pPr>
            <a:r>
              <a:rPr lang="en-US" sz="3200" dirty="0"/>
              <a:t>Engage more broadly with businesses to explore specific regulatory issues to be considered and </a:t>
            </a:r>
            <a:r>
              <a:rPr lang="en-US" sz="3200" b="1" dirty="0"/>
              <a:t>seek input on possible solutions</a:t>
            </a:r>
            <a:r>
              <a:rPr lang="en-US" sz="3200" dirty="0"/>
              <a:t>;</a:t>
            </a:r>
          </a:p>
          <a:p>
            <a:pPr marL="655638" indent="-571500">
              <a:buFont typeface="Arial" panose="020B0604020202020204" pitchFamily="34" charset="0"/>
              <a:buChar char="•"/>
            </a:pPr>
            <a:r>
              <a:rPr lang="en-US" sz="3200" b="1" dirty="0"/>
              <a:t>Conduct routine ex-post evaluations </a:t>
            </a:r>
            <a:r>
              <a:rPr lang="en-US" sz="3200" dirty="0"/>
              <a:t>to keep regulatory frameworks up-to-date and prevent them from becoming unduly burdensome;</a:t>
            </a:r>
          </a:p>
          <a:p>
            <a:pPr marL="655638" indent="-571500">
              <a:buFont typeface="Arial" panose="020B0604020202020204" pitchFamily="34" charset="0"/>
              <a:buChar char="•"/>
            </a:pPr>
            <a:r>
              <a:rPr lang="en-US" sz="3200" dirty="0"/>
              <a:t>Commit to </a:t>
            </a:r>
            <a:r>
              <a:rPr lang="en-US" sz="3200" b="1" dirty="0"/>
              <a:t>dialoguing with businesses </a:t>
            </a:r>
            <a:r>
              <a:rPr lang="en-US" sz="3200" dirty="0"/>
              <a:t>and making </a:t>
            </a:r>
            <a:r>
              <a:rPr lang="en-US" sz="3200" b="1" dirty="0"/>
              <a:t>information on applicable rules and requirements available </a:t>
            </a:r>
            <a:r>
              <a:rPr lang="en-US" sz="3200" dirty="0"/>
              <a:t>in more accessible formats and with advance notice of relevant and applicable changes;</a:t>
            </a:r>
          </a:p>
          <a:p>
            <a:pPr marL="655638" indent="-571500">
              <a:buFont typeface="Arial" panose="020B0604020202020204" pitchFamily="34" charset="0"/>
              <a:buChar char="•"/>
            </a:pPr>
            <a:r>
              <a:rPr lang="en-US" sz="3200" dirty="0"/>
              <a:t>Focus on </a:t>
            </a:r>
            <a:r>
              <a:rPr lang="en-US" sz="3200" b="1" dirty="0"/>
              <a:t>effective sharing of business-reported data within the public sector </a:t>
            </a:r>
            <a:r>
              <a:rPr lang="en-US" sz="3200" dirty="0"/>
              <a:t>(in application of the “once only principle” whereby businesses should only have to provide the same information once to any service </a:t>
            </a:r>
            <a:r>
              <a:rPr lang="en-US" sz="3200" dirty="0" err="1"/>
              <a:t>prpvider</a:t>
            </a:r>
            <a:r>
              <a:rPr lang="en-US" sz="3200" dirty="0"/>
              <a:t> at any level or branch of government); </a:t>
            </a:r>
          </a:p>
          <a:p>
            <a:pPr marL="655638" indent="-571500">
              <a:buFont typeface="Arial" panose="020B0604020202020204" pitchFamily="34" charset="0"/>
              <a:buChar char="•"/>
            </a:pPr>
            <a:r>
              <a:rPr lang="en-US" sz="3200" dirty="0"/>
              <a:t>Ensure regulatory frameworks </a:t>
            </a:r>
            <a:r>
              <a:rPr lang="en-US" sz="3200" b="1" dirty="0"/>
              <a:t>support job creation </a:t>
            </a:r>
            <a:r>
              <a:rPr lang="en-US" sz="3200" dirty="0"/>
              <a:t>by reducing barriers to hiring and enabling businesses to adapt to evolving </a:t>
            </a:r>
            <a:r>
              <a:rPr lang="en-US" sz="3200" dirty="0" err="1"/>
              <a:t>labour</a:t>
            </a:r>
            <a:r>
              <a:rPr lang="en-US" sz="3200" dirty="0"/>
              <a:t> market needs.</a:t>
            </a:r>
          </a:p>
          <a:p>
            <a:pPr marL="655638" indent="-571500">
              <a:buFont typeface="Arial" panose="020B0604020202020204" pitchFamily="34" charset="0"/>
              <a:buChar char="•"/>
            </a:pPr>
            <a:endParaRPr lang="en-US" sz="3200" dirty="0"/>
          </a:p>
        </p:txBody>
      </p:sp>
    </p:spTree>
    <p:extLst>
      <p:ext uri="{BB962C8B-B14F-4D97-AF65-F5344CB8AC3E}">
        <p14:creationId xmlns:p14="http://schemas.microsoft.com/office/powerpoint/2010/main" val="222783372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040259"/>
      </p:ext>
    </p:extLst>
  </p:cSld>
  <p:clrMapOvr>
    <a:masterClrMapping/>
  </p:clrMapOvr>
  <p:transition spd="slow">
    <p:push dir="u"/>
  </p:transition>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F9F9F5"/>
      </a:accent1>
      <a:accent2>
        <a:srgbClr val="281F6B"/>
      </a:accent2>
      <a:accent3>
        <a:srgbClr val="3256A7"/>
      </a:accent3>
      <a:accent4>
        <a:srgbClr val="46A5BF"/>
      </a:accent4>
      <a:accent5>
        <a:srgbClr val="67C07D"/>
      </a:accent5>
      <a:accent6>
        <a:srgbClr val="9BCF7E"/>
      </a:accent6>
      <a:hlink>
        <a:srgbClr val="467886"/>
      </a:hlink>
      <a:folHlink>
        <a:srgbClr val="96607D"/>
      </a:folHlink>
    </a:clrScheme>
    <a:fontScheme name="Business at OECD (BIAC)">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47865A2B88CC4F8CBDEEF038B7D18E" ma:contentTypeVersion="18" ma:contentTypeDescription="Create a new document." ma:contentTypeScope="" ma:versionID="2d474e750f96d7d375c2fbcc764bdf69">
  <xsd:schema xmlns:xsd="http://www.w3.org/2001/XMLSchema" xmlns:xs="http://www.w3.org/2001/XMLSchema" xmlns:p="http://schemas.microsoft.com/office/2006/metadata/properties" xmlns:ns2="ff23f61c-bc2f-4a60-9637-5b38918169bd" xmlns:ns3="55e92df0-3fbf-48e7-8cb6-5126b316d47e" targetNamespace="http://schemas.microsoft.com/office/2006/metadata/properties" ma:root="true" ma:fieldsID="e2e73cea306e813f580acc26725d35f1" ns2:_="" ns3:_="">
    <xsd:import namespace="ff23f61c-bc2f-4a60-9637-5b38918169bd"/>
    <xsd:import namespace="55e92df0-3fbf-48e7-8cb6-5126b316d47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Tag"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23f61c-bc2f-4a60-9637-5b38918169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Tag" ma:index="12" nillable="true" ma:displayName="Tags" ma:format="Dropdown" ma:internalName="Tag">
      <xsd:complexType>
        <xsd:complexContent>
          <xsd:extension base="dms:MultiChoiceFillIn">
            <xsd:sequence>
              <xsd:element name="Value" maxOccurs="unbounded" minOccurs="0" nillable="true">
                <xsd:simpleType>
                  <xsd:union memberTypes="dms:Text">
                    <xsd:simpleType>
                      <xsd:restriction base="dms:Choice">
                        <xsd:enumeration value="Special project"/>
                        <xsd:enumeration value="Final policy paper"/>
                        <xsd:enumeration value="Expert group"/>
                        <xsd:enumeration value="Committee"/>
                        <xsd:enumeration value="Working party"/>
                        <xsd:enumeration value="Communication"/>
                        <xsd:enumeration value="Interventions"/>
                        <xsd:enumeration value="Comments"/>
                        <xsd:enumeration value="Template"/>
                      </xsd:restriction>
                    </xsd:simpleType>
                  </xsd:union>
                </xsd:simpleType>
              </xsd:element>
            </xsd:sequence>
          </xsd:extension>
        </xsd:complexContent>
      </xsd:complex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b2addfa-c26d-4e3b-b240-f6c3bd38282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e92df0-3fbf-48e7-8cb6-5126b316d47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26fa0c65-b102-4bd0-8c9b-8d2ee614e05c}" ma:internalName="TaxCatchAll" ma:showField="CatchAllData" ma:web="55e92df0-3fbf-48e7-8cb6-5126b316d4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e92df0-3fbf-48e7-8cb6-5126b316d47e" xsi:nil="true"/>
    <Tag xmlns="ff23f61c-bc2f-4a60-9637-5b38918169bd" xsi:nil="true"/>
    <lcf76f155ced4ddcb4097134ff3c332f xmlns="ff23f61c-bc2f-4a60-9637-5b38918169b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8A5737-F8DD-4F35-8375-5687330DA8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23f61c-bc2f-4a60-9637-5b38918169bd"/>
    <ds:schemaRef ds:uri="55e92df0-3fbf-48e7-8cb6-5126b316d4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24D90A-FFEA-4AA9-BE2A-262952D5497E}">
  <ds:schemaRefs>
    <ds:schemaRef ds:uri="http://schemas.microsoft.com/sharepoint/v3/contenttype/forms"/>
  </ds:schemaRefs>
</ds:datastoreItem>
</file>

<file path=customXml/itemProps3.xml><?xml version="1.0" encoding="utf-8"?>
<ds:datastoreItem xmlns:ds="http://schemas.openxmlformats.org/officeDocument/2006/customXml" ds:itemID="{69AEC9F1-FE78-4D8F-A204-01750EAB5CD8}">
  <ds:schemaRefs>
    <ds:schemaRef ds:uri="55e92df0-3fbf-48e7-8cb6-5126b316d47e"/>
    <ds:schemaRef ds:uri="ff23f61c-bc2f-4a60-9637-5b38918169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4234</TotalTime>
  <Words>1934</Words>
  <Application>Microsoft Office PowerPoint</Application>
  <PresentationFormat>Custom</PresentationFormat>
  <Paragraphs>171</Paragraphs>
  <Slides>17</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Avenir Next LT Pro</vt:lpstr>
      <vt:lpstr>Avenir Next LT Pro Demi</vt:lpstr>
      <vt:lpstr>Calibri</vt:lpstr>
      <vt:lpstr>Office Theme</vt:lpstr>
      <vt:lpstr>Business at OECD Employment, Labour &amp; Social Affairs Committee Meeting</vt:lpstr>
      <vt:lpstr>Agenda</vt:lpstr>
      <vt:lpstr>Important Dates</vt:lpstr>
      <vt:lpstr>Introduction to OECD Employment Outlook 2027: Artificial Intelligence, Digitalisation, and Productivity</vt:lpstr>
      <vt:lpstr>Introduction to OECD Skills Outlook 2027</vt:lpstr>
      <vt:lpstr>OECD ELSAC Accession Reviews</vt:lpstr>
      <vt:lpstr>Upcoming Committee Policy Paper: Supporting Today’s Entry-Level Workers in an Evolving Labour Market</vt:lpstr>
      <vt:lpstr>I: Current Challenges Impacting Entry-Level Workers</vt:lpstr>
      <vt:lpstr>II: Potential Explanations for Challenges Impacting Entry-Level Workers</vt:lpstr>
      <vt:lpstr>III: Changes in Hiring Patterns and Skill Expectations for Entry-Level Workers</vt:lpstr>
      <vt:lpstr>IV: Business and Government Initiatives to Support Today’s Entry-Level Workers</vt:lpstr>
      <vt:lpstr>V: Challenges and Barriers Facing Businesses in Their Efforts to Support Entry-Level Workers</vt:lpstr>
      <vt:lpstr>VI: Recommendations for the OECD &amp; Policymakers </vt:lpstr>
      <vt:lpstr>Business at OECD Statement on Regulatory Simplification in Labour &amp; Social Policy</vt:lpstr>
      <vt:lpstr>Business at OECD Statement on Regulatory Simplification in Labour &amp; Social Policy</vt:lpstr>
      <vt:lpstr>Business at OECD Statement on Regulatory Simplification in Labour &amp; Social Policy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KUMMERLE Dominik, BIAC</dc:creator>
  <cp:lastModifiedBy>KAIN Lucy Espeland, BIAC</cp:lastModifiedBy>
  <cp:revision>4</cp:revision>
  <dcterms:created xsi:type="dcterms:W3CDTF">2024-09-29T21:26:07Z</dcterms:created>
  <dcterms:modified xsi:type="dcterms:W3CDTF">2026-10-13T19:42:16Z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2024-09-30T00:00:00Z</vt:filetime>
  </property>
  <property fmtid="{D5CDD505-2E9C-101B-9397-08002B2CF9AE}" pid="3" name="Creator">
    <vt:lpwstr>Adobe InDesign 19.5 (Windows)</vt:lpwstr>
  </property>
  <property fmtid="{D5CDD505-2E9C-101B-9397-08002B2CF9AE}" pid="4" name="LastSaved">
    <vt:filetime>2024-09-29T00:00:00Z</vt:filetime>
  </property>
  <property fmtid="{D5CDD505-2E9C-101B-9397-08002B2CF9AE}" pid="5" name="Producer">
    <vt:lpwstr>Adobe PDF Library 17.0</vt:lpwstr>
  </property>
  <property fmtid="{D5CDD505-2E9C-101B-9397-08002B2CF9AE}" pid="6" name="ContentTypeId">
    <vt:lpwstr>0x0101008E47865A2B88CC4F8CBDEEF038B7D18E</vt:lpwstr>
  </property>
  <property fmtid="{D5CDD505-2E9C-101B-9397-08002B2CF9AE}" pid="7" name="MediaServiceImageTags">
    <vt:lpwstr/>
  </property>
  <property fmtid="{D5CDD505-2E9C-101B-9397-08002B2CF9AE}" pid="8" name="MSIP_Label_0e5510b0-e729-4ef0-a3dd-4ba0dfe56c99_Enabled">
    <vt:lpwstr>true</vt:lpwstr>
  </property>
  <property fmtid="{D5CDD505-2E9C-101B-9397-08002B2CF9AE}" pid="9" name="MSIP_Label_0e5510b0-e729-4ef0-a3dd-4ba0dfe56c99_SetDate">
    <vt:lpwstr>2026-03-31T09:36:38Z</vt:lpwstr>
  </property>
  <property fmtid="{D5CDD505-2E9C-101B-9397-08002B2CF9AE}" pid="10" name="MSIP_Label_0e5510b0-e729-4ef0-a3dd-4ba0dfe56c99_Method">
    <vt:lpwstr>Standard</vt:lpwstr>
  </property>
  <property fmtid="{D5CDD505-2E9C-101B-9397-08002B2CF9AE}" pid="11" name="MSIP_Label_0e5510b0-e729-4ef0-a3dd-4ba0dfe56c99_Name">
    <vt:lpwstr>Restricted Use</vt:lpwstr>
  </property>
  <property fmtid="{D5CDD505-2E9C-101B-9397-08002B2CF9AE}" pid="12" name="MSIP_Label_0e5510b0-e729-4ef0-a3dd-4ba0dfe56c99_SiteId">
    <vt:lpwstr>ac41c7d4-1f61-460d-b0f4-fc925a2b471c</vt:lpwstr>
  </property>
  <property fmtid="{D5CDD505-2E9C-101B-9397-08002B2CF9AE}" pid="13" name="MSIP_Label_0e5510b0-e729-4ef0-a3dd-4ba0dfe56c99_ActionId">
    <vt:lpwstr>ae4b9f40-ad82-45ed-b1e9-6749fe383995</vt:lpwstr>
  </property>
  <property fmtid="{D5CDD505-2E9C-101B-9397-08002B2CF9AE}" pid="14" name="MSIP_Label_0e5510b0-e729-4ef0-a3dd-4ba0dfe56c99_ContentBits">
    <vt:lpwstr>2</vt:lpwstr>
  </property>
  <property fmtid="{D5CDD505-2E9C-101B-9397-08002B2CF9AE}" pid="15" name="MSIP_Label_0e5510b0-e729-4ef0-a3dd-4ba0dfe56c99_Tag">
    <vt:lpwstr>10, 3, 0, 1</vt:lpwstr>
  </property>
  <property fmtid="{D5CDD505-2E9C-101B-9397-08002B2CF9AE}" pid="16" name="ClassificationContentMarkingFooterLocations">
    <vt:lpwstr>Office Theme:4</vt:lpwstr>
  </property>
  <property fmtid="{D5CDD505-2E9C-101B-9397-08002B2CF9AE}" pid="17" name="ClassificationContentMarkingFooterText">
    <vt:lpwstr>Restricted Use - À usage restreint</vt:lpwstr>
  </property>
</Properties>
</file>